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omments/modernComment_13A_67770FA8.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handoutMasterIdLst>
    <p:handoutMasterId r:id="rId73"/>
  </p:handoutMasterIdLst>
  <p:sldIdLst>
    <p:sldId id="277" r:id="rId2"/>
    <p:sldId id="404" r:id="rId3"/>
    <p:sldId id="388" r:id="rId4"/>
    <p:sldId id="396" r:id="rId5"/>
    <p:sldId id="372" r:id="rId6"/>
    <p:sldId id="390" r:id="rId7"/>
    <p:sldId id="314" r:id="rId8"/>
    <p:sldId id="315" r:id="rId9"/>
    <p:sldId id="313" r:id="rId10"/>
    <p:sldId id="337" r:id="rId11"/>
    <p:sldId id="403" r:id="rId12"/>
    <p:sldId id="316" r:id="rId13"/>
    <p:sldId id="373" r:id="rId14"/>
    <p:sldId id="269" r:id="rId15"/>
    <p:sldId id="270" r:id="rId16"/>
    <p:sldId id="271" r:id="rId17"/>
    <p:sldId id="272" r:id="rId18"/>
    <p:sldId id="273" r:id="rId19"/>
    <p:sldId id="274" r:id="rId20"/>
    <p:sldId id="275" r:id="rId21"/>
    <p:sldId id="276" r:id="rId22"/>
    <p:sldId id="393" r:id="rId23"/>
    <p:sldId id="374" r:id="rId24"/>
    <p:sldId id="375" r:id="rId25"/>
    <p:sldId id="376" r:id="rId26"/>
    <p:sldId id="377" r:id="rId27"/>
    <p:sldId id="392" r:id="rId28"/>
    <p:sldId id="387" r:id="rId29"/>
    <p:sldId id="386" r:id="rId30"/>
    <p:sldId id="378" r:id="rId31"/>
    <p:sldId id="380" r:id="rId32"/>
    <p:sldId id="381" r:id="rId33"/>
    <p:sldId id="382" r:id="rId34"/>
    <p:sldId id="383" r:id="rId35"/>
    <p:sldId id="384" r:id="rId36"/>
    <p:sldId id="385" r:id="rId37"/>
    <p:sldId id="401" r:id="rId38"/>
    <p:sldId id="400" r:id="rId39"/>
    <p:sldId id="339" r:id="rId40"/>
    <p:sldId id="340" r:id="rId41"/>
    <p:sldId id="318" r:id="rId42"/>
    <p:sldId id="338" r:id="rId43"/>
    <p:sldId id="319" r:id="rId44"/>
    <p:sldId id="321" r:id="rId45"/>
    <p:sldId id="394" r:id="rId46"/>
    <p:sldId id="317" r:id="rId47"/>
    <p:sldId id="399" r:id="rId48"/>
    <p:sldId id="397" r:id="rId49"/>
    <p:sldId id="322" r:id="rId50"/>
    <p:sldId id="395" r:id="rId51"/>
    <p:sldId id="353" r:id="rId52"/>
    <p:sldId id="302" r:id="rId53"/>
    <p:sldId id="391" r:id="rId54"/>
    <p:sldId id="357" r:id="rId55"/>
    <p:sldId id="371" r:id="rId56"/>
    <p:sldId id="360" r:id="rId57"/>
    <p:sldId id="358" r:id="rId58"/>
    <p:sldId id="362" r:id="rId59"/>
    <p:sldId id="361" r:id="rId60"/>
    <p:sldId id="364" r:id="rId61"/>
    <p:sldId id="365" r:id="rId62"/>
    <p:sldId id="366" r:id="rId63"/>
    <p:sldId id="367" r:id="rId64"/>
    <p:sldId id="368" r:id="rId65"/>
    <p:sldId id="370" r:id="rId66"/>
    <p:sldId id="355" r:id="rId67"/>
    <p:sldId id="332" r:id="rId68"/>
    <p:sldId id="402" r:id="rId69"/>
    <p:sldId id="369" r:id="rId70"/>
    <p:sldId id="389" r:id="rId7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BDE380-31C6-BFD2-4EF2-1B2D4F978773}" name="MacArthur, Jessica" initials="MJ" userId="S::jessica.macarthur@eawag.ch::2173d27d-37e8-4851-8d7b-9924424dbec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400"/>
    <a:srgbClr val="35A0DA"/>
    <a:srgbClr val="FFD300"/>
    <a:srgbClr val="00ADDD"/>
    <a:srgbClr val="41BAC5"/>
    <a:srgbClr val="AEDFF4"/>
    <a:srgbClr val="BCD02D"/>
    <a:srgbClr val="E6E6E6"/>
    <a:srgbClr val="FEEDBF"/>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76DF9B-A542-4977-A0F5-14FE59B27F30}" v="1504" dt="2025-09-11T18:39:43.286"/>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76" autoAdjust="0"/>
    <p:restoredTop sz="78112" autoAdjust="0"/>
  </p:normalViewPr>
  <p:slideViewPr>
    <p:cSldViewPr snapToGrid="0" showGuides="1">
      <p:cViewPr>
        <p:scale>
          <a:sx n="48" d="100"/>
          <a:sy n="48" d="100"/>
        </p:scale>
        <p:origin x="1552" y="296"/>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114" d="100"/>
          <a:sy n="114" d="100"/>
        </p:scale>
        <p:origin x="5094" y="12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omments/modernComment_13A_67770FA8.xml><?xml version="1.0" encoding="utf-8"?>
<p188:cmLst xmlns:a="http://schemas.openxmlformats.org/drawingml/2006/main" xmlns:r="http://schemas.openxmlformats.org/officeDocument/2006/relationships" xmlns:p188="http://schemas.microsoft.com/office/powerpoint/2018/8/main">
  <p188:cm id="{6437C024-C45A-4EC0-B645-2F5E246E0AA6}" authorId="{08BDE380-31C6-BFD2-4EF2-1B2D4F978773}" created="2025-09-03T14:57:27.190">
    <pc:sldMkLst xmlns:pc="http://schemas.microsoft.com/office/powerpoint/2013/main/command">
      <pc:docMk/>
      <pc:sldMk cId="1735856040" sldId="314"/>
    </pc:sldMkLst>
    <p188:txBody>
      <a:bodyPr/>
      <a:lstStyle/>
      <a:p>
        <a:r>
          <a:rPr lang="en-US"/>
          <a:t>This seems to be outdated based on the new course structure. What do we think?</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image" Target="../media/image10.jpeg"/><Relationship Id="rId1" Type="http://schemas.openxmlformats.org/officeDocument/2006/relationships/image" Target="../media/image9.jpeg"/><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image" Target="../media/image10.jpeg"/><Relationship Id="rId1" Type="http://schemas.openxmlformats.org/officeDocument/2006/relationships/image" Target="../media/image9.jpeg"/><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842E2C-641E-4B40-BDB7-63F636311BDB}"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D0880232-8E9A-471D-93CB-44C2C3C9D525}">
      <dgm:prSet phldrT="[Text]"/>
      <dgm:spPr>
        <a:solidFill>
          <a:schemeClr val="tx1"/>
        </a:solidFill>
        <a:ln w="15875">
          <a:solidFill>
            <a:schemeClr val="tx1"/>
          </a:solidFill>
        </a:ln>
      </dgm:spPr>
      <dgm:t>
        <a:bodyPr/>
        <a:lstStyle/>
        <a:p>
          <a:r>
            <a:rPr lang="en-US" dirty="0"/>
            <a:t>C. </a:t>
          </a:r>
          <a:r>
            <a:rPr lang="en-US" dirty="0" err="1"/>
            <a:t>Lüthi</a:t>
          </a:r>
          <a:r>
            <a:rPr lang="en-US" dirty="0"/>
            <a:t> </a:t>
          </a:r>
          <a:br>
            <a:rPr lang="en-US" dirty="0"/>
          </a:br>
          <a:r>
            <a:rPr lang="en-US" dirty="0"/>
            <a:t>(Course Coordinator)</a:t>
          </a:r>
        </a:p>
      </dgm:t>
    </dgm:pt>
    <dgm:pt modelId="{1892474E-E945-443E-BD69-057E23F39222}" type="parTrans" cxnId="{1A852B4E-F99F-478A-8476-8BA2040DC77B}">
      <dgm:prSet/>
      <dgm:spPr/>
      <dgm:t>
        <a:bodyPr/>
        <a:lstStyle/>
        <a:p>
          <a:endParaRPr lang="en-US"/>
        </a:p>
      </dgm:t>
    </dgm:pt>
    <dgm:pt modelId="{C9FBF5BF-3267-4D49-AE1A-E56B07B31695}" type="sibTrans" cxnId="{1A852B4E-F99F-478A-8476-8BA2040DC77B}">
      <dgm:prSet/>
      <dgm:spPr/>
      <dgm:t>
        <a:bodyPr/>
        <a:lstStyle/>
        <a:p>
          <a:endParaRPr lang="en-US"/>
        </a:p>
      </dgm:t>
    </dgm:pt>
    <dgm:pt modelId="{491E96BC-1962-4E15-A060-A7F6889AAEBE}">
      <dgm:prSet phldrT="[Text]"/>
      <dgm:spPr>
        <a:solidFill>
          <a:schemeClr val="tx1"/>
        </a:solidFill>
        <a:ln w="15875">
          <a:solidFill>
            <a:schemeClr val="tx1"/>
          </a:solidFill>
        </a:ln>
      </dgm:spPr>
      <dgm:t>
        <a:bodyPr/>
        <a:lstStyle/>
        <a:p>
          <a:r>
            <a:rPr lang="en-US" dirty="0"/>
            <a:t>J. MacArthur</a:t>
          </a:r>
        </a:p>
      </dgm:t>
    </dgm:pt>
    <dgm:pt modelId="{80F4E4C0-CD87-4254-9EF7-92397B96C60F}" type="parTrans" cxnId="{D9AFA8C9-F719-411D-AE1F-65189C61EC60}">
      <dgm:prSet/>
      <dgm:spPr/>
      <dgm:t>
        <a:bodyPr/>
        <a:lstStyle/>
        <a:p>
          <a:endParaRPr lang="en-US"/>
        </a:p>
      </dgm:t>
    </dgm:pt>
    <dgm:pt modelId="{41E68404-952A-4BA6-B881-D47BE02BEABD}" type="sibTrans" cxnId="{D9AFA8C9-F719-411D-AE1F-65189C61EC60}">
      <dgm:prSet/>
      <dgm:spPr/>
      <dgm:t>
        <a:bodyPr/>
        <a:lstStyle/>
        <a:p>
          <a:endParaRPr lang="en-US"/>
        </a:p>
      </dgm:t>
    </dgm:pt>
    <dgm:pt modelId="{2A154086-0135-4360-A24B-CCF4EDE1B8DE}">
      <dgm:prSet/>
      <dgm:spPr>
        <a:solidFill>
          <a:schemeClr val="tx1"/>
        </a:solidFill>
        <a:ln w="15875">
          <a:solidFill>
            <a:schemeClr val="tx1"/>
          </a:solidFill>
        </a:ln>
      </dgm:spPr>
      <dgm:t>
        <a:bodyPr/>
        <a:lstStyle/>
        <a:p>
          <a:r>
            <a:rPr lang="en-US" dirty="0"/>
            <a:t>L. </a:t>
          </a:r>
          <a:r>
            <a:rPr lang="en-US" dirty="0" err="1"/>
            <a:t>Fache</a:t>
          </a:r>
          <a:endParaRPr lang="en-GB" dirty="0"/>
        </a:p>
      </dgm:t>
    </dgm:pt>
    <dgm:pt modelId="{524DDDA7-6775-4D28-87F4-C10EA49014A0}" type="parTrans" cxnId="{55B9581E-E8A5-4541-9062-13310207FD8C}">
      <dgm:prSet/>
      <dgm:spPr/>
      <dgm:t>
        <a:bodyPr/>
        <a:lstStyle/>
        <a:p>
          <a:endParaRPr lang="en-US"/>
        </a:p>
      </dgm:t>
    </dgm:pt>
    <dgm:pt modelId="{0DE1BD03-9993-4374-B527-649B09559CBB}" type="sibTrans" cxnId="{55B9581E-E8A5-4541-9062-13310207FD8C}">
      <dgm:prSet/>
      <dgm:spPr/>
      <dgm:t>
        <a:bodyPr/>
        <a:lstStyle/>
        <a:p>
          <a:endParaRPr lang="en-US"/>
        </a:p>
      </dgm:t>
    </dgm:pt>
    <dgm:pt modelId="{03F117F4-57B8-4B37-B0B6-1FF485985459}">
      <dgm:prSet/>
      <dgm:spPr>
        <a:solidFill>
          <a:schemeClr val="tx1"/>
        </a:solidFill>
        <a:ln w="15875">
          <a:solidFill>
            <a:schemeClr val="tx1"/>
          </a:solidFill>
        </a:ln>
      </dgm:spPr>
      <dgm:t>
        <a:bodyPr/>
        <a:lstStyle/>
        <a:p>
          <a:r>
            <a:rPr lang="en-US" dirty="0"/>
            <a:t>M. </a:t>
          </a:r>
          <a:r>
            <a:rPr lang="en-US" dirty="0" err="1"/>
            <a:t>Boller</a:t>
          </a:r>
          <a:endParaRPr lang="en-GB" dirty="0"/>
        </a:p>
      </dgm:t>
    </dgm:pt>
    <dgm:pt modelId="{BADCB6A5-0233-48E6-8DB7-38232597CF6D}" type="parTrans" cxnId="{475C1D8E-0E99-4360-AB54-AD1636F82821}">
      <dgm:prSet/>
      <dgm:spPr/>
      <dgm:t>
        <a:bodyPr/>
        <a:lstStyle/>
        <a:p>
          <a:endParaRPr lang="en-US"/>
        </a:p>
      </dgm:t>
    </dgm:pt>
    <dgm:pt modelId="{B0D16AD9-B063-49E5-9010-733F33ED0D42}" type="sibTrans" cxnId="{475C1D8E-0E99-4360-AB54-AD1636F82821}">
      <dgm:prSet/>
      <dgm:spPr/>
      <dgm:t>
        <a:bodyPr/>
        <a:lstStyle/>
        <a:p>
          <a:endParaRPr lang="en-US"/>
        </a:p>
      </dgm:t>
    </dgm:pt>
    <dgm:pt modelId="{CFC40068-ACC0-41E4-A539-FEB533392F08}">
      <dgm:prSet/>
      <dgm:spPr>
        <a:solidFill>
          <a:schemeClr val="tx1"/>
        </a:solidFill>
        <a:ln w="15875">
          <a:solidFill>
            <a:schemeClr val="tx1"/>
          </a:solidFill>
        </a:ln>
      </dgm:spPr>
      <dgm:t>
        <a:bodyPr/>
        <a:lstStyle/>
        <a:p>
          <a:r>
            <a:rPr lang="en-US" dirty="0"/>
            <a:t>D. Tosi</a:t>
          </a:r>
          <a:endParaRPr lang="en-GB" dirty="0"/>
        </a:p>
      </dgm:t>
    </dgm:pt>
    <dgm:pt modelId="{38F25650-715A-40D6-BC16-040D399FBB8C}" type="parTrans" cxnId="{3B365A1C-F516-4AB0-89A9-226F5A47266B}">
      <dgm:prSet/>
      <dgm:spPr/>
      <dgm:t>
        <a:bodyPr/>
        <a:lstStyle/>
        <a:p>
          <a:endParaRPr lang="en-US"/>
        </a:p>
      </dgm:t>
    </dgm:pt>
    <dgm:pt modelId="{0946978B-E135-4372-A2ED-8CDC2CF5ADCC}" type="sibTrans" cxnId="{3B365A1C-F516-4AB0-89A9-226F5A47266B}">
      <dgm:prSet/>
      <dgm:spPr/>
      <dgm:t>
        <a:bodyPr/>
        <a:lstStyle/>
        <a:p>
          <a:endParaRPr lang="en-US"/>
        </a:p>
      </dgm:t>
    </dgm:pt>
    <dgm:pt modelId="{798EAE17-9AD7-40F5-BD7A-ADB1F697AB19}">
      <dgm:prSet/>
      <dgm:spPr>
        <a:solidFill>
          <a:schemeClr val="tx1"/>
        </a:solidFill>
        <a:ln w="15875">
          <a:solidFill>
            <a:schemeClr val="tx1"/>
          </a:solidFill>
        </a:ln>
      </dgm:spPr>
      <dgm:t>
        <a:bodyPr/>
        <a:lstStyle/>
        <a:p>
          <a:r>
            <a:rPr lang="en-US" dirty="0"/>
            <a:t>A. Narayan</a:t>
          </a:r>
          <a:endParaRPr lang="en-GB" dirty="0"/>
        </a:p>
      </dgm:t>
    </dgm:pt>
    <dgm:pt modelId="{FB443AEA-47B0-499E-B739-D2E6491B0F6F}" type="parTrans" cxnId="{2FBF6397-0E77-4905-8956-8BC26F66DEDD}">
      <dgm:prSet/>
      <dgm:spPr/>
      <dgm:t>
        <a:bodyPr/>
        <a:lstStyle/>
        <a:p>
          <a:endParaRPr lang="en-US"/>
        </a:p>
      </dgm:t>
    </dgm:pt>
    <dgm:pt modelId="{D40583B9-5545-4F81-911E-00170BE2A41E}" type="sibTrans" cxnId="{2FBF6397-0E77-4905-8956-8BC26F66DEDD}">
      <dgm:prSet/>
      <dgm:spPr/>
      <dgm:t>
        <a:bodyPr/>
        <a:lstStyle/>
        <a:p>
          <a:endParaRPr lang="en-US"/>
        </a:p>
      </dgm:t>
    </dgm:pt>
    <dgm:pt modelId="{5B27740B-4DD9-488E-A98B-64DA119754C3}">
      <dgm:prSet/>
      <dgm:spPr>
        <a:solidFill>
          <a:schemeClr val="tx1"/>
        </a:solidFill>
        <a:ln w="15875">
          <a:solidFill>
            <a:schemeClr val="tx1"/>
          </a:solidFill>
        </a:ln>
      </dgm:spPr>
      <dgm:t>
        <a:bodyPr/>
        <a:lstStyle/>
        <a:p>
          <a:r>
            <a:rPr lang="en-US" dirty="0"/>
            <a:t>K. Coppens</a:t>
          </a:r>
          <a:endParaRPr lang="en-GB" dirty="0"/>
        </a:p>
      </dgm:t>
    </dgm:pt>
    <dgm:pt modelId="{413243F1-0B63-4D69-A6D8-7BA672F6F4D7}" type="parTrans" cxnId="{AF95198C-D77B-4DEB-80AE-3E69306ED6CE}">
      <dgm:prSet/>
      <dgm:spPr/>
      <dgm:t>
        <a:bodyPr/>
        <a:lstStyle/>
        <a:p>
          <a:endParaRPr lang="en-US"/>
        </a:p>
      </dgm:t>
    </dgm:pt>
    <dgm:pt modelId="{BE577A8F-082D-4DA4-A622-88989A9D6A20}" type="sibTrans" cxnId="{AF95198C-D77B-4DEB-80AE-3E69306ED6CE}">
      <dgm:prSet/>
      <dgm:spPr/>
      <dgm:t>
        <a:bodyPr/>
        <a:lstStyle/>
        <a:p>
          <a:endParaRPr lang="en-US"/>
        </a:p>
      </dgm:t>
    </dgm:pt>
    <dgm:pt modelId="{E6F05184-CB5D-4EA4-9466-EC3FBB0EA263}">
      <dgm:prSet/>
      <dgm:spPr>
        <a:solidFill>
          <a:schemeClr val="tx1"/>
        </a:solidFill>
        <a:ln w="15875">
          <a:solidFill>
            <a:schemeClr val="tx1"/>
          </a:solidFill>
        </a:ln>
      </dgm:spPr>
      <dgm:t>
        <a:bodyPr/>
        <a:lstStyle/>
        <a:p>
          <a:r>
            <a:rPr lang="en-US" dirty="0"/>
            <a:t>K. </a:t>
          </a:r>
          <a:r>
            <a:rPr lang="en-US" dirty="0" err="1"/>
            <a:t>Gallandat</a:t>
          </a:r>
          <a:endParaRPr lang="en-GB" dirty="0"/>
        </a:p>
      </dgm:t>
    </dgm:pt>
    <dgm:pt modelId="{DAA52C6D-D4CB-4935-B62B-1E8B5E73D452}" type="parTrans" cxnId="{96014707-8FE0-44BA-8368-EECC76FFE70C}">
      <dgm:prSet/>
      <dgm:spPr/>
      <dgm:t>
        <a:bodyPr/>
        <a:lstStyle/>
        <a:p>
          <a:endParaRPr lang="en-US"/>
        </a:p>
      </dgm:t>
    </dgm:pt>
    <dgm:pt modelId="{EAAC936A-E707-4995-95D4-BB37B87C153D}" type="sibTrans" cxnId="{96014707-8FE0-44BA-8368-EECC76FFE70C}">
      <dgm:prSet/>
      <dgm:spPr/>
      <dgm:t>
        <a:bodyPr/>
        <a:lstStyle/>
        <a:p>
          <a:endParaRPr lang="en-US"/>
        </a:p>
      </dgm:t>
    </dgm:pt>
    <dgm:pt modelId="{DDBCFB2B-0C8D-4C17-B131-FD78BE8EF60F}">
      <dgm:prSet/>
      <dgm:spPr>
        <a:solidFill>
          <a:schemeClr val="tx1"/>
        </a:solidFill>
        <a:ln w="15875">
          <a:solidFill>
            <a:schemeClr val="tx1"/>
          </a:solidFill>
        </a:ln>
      </dgm:spPr>
      <dgm:t>
        <a:bodyPr/>
        <a:lstStyle/>
        <a:p>
          <a:r>
            <a:rPr lang="en-US" dirty="0"/>
            <a:t>F. Suter</a:t>
          </a:r>
          <a:endParaRPr lang="en-GB" dirty="0"/>
        </a:p>
      </dgm:t>
    </dgm:pt>
    <dgm:pt modelId="{AE55A02E-DEB5-4F54-BA46-ABA0E086C5C3}" type="parTrans" cxnId="{40654A2A-F1B5-4028-8A35-DF35073110F7}">
      <dgm:prSet/>
      <dgm:spPr/>
      <dgm:t>
        <a:bodyPr/>
        <a:lstStyle/>
        <a:p>
          <a:endParaRPr lang="en-US"/>
        </a:p>
      </dgm:t>
    </dgm:pt>
    <dgm:pt modelId="{2E3AB7B2-3A18-4845-95CE-AE37FF921BCC}" type="sibTrans" cxnId="{40654A2A-F1B5-4028-8A35-DF35073110F7}">
      <dgm:prSet/>
      <dgm:spPr/>
      <dgm:t>
        <a:bodyPr/>
        <a:lstStyle/>
        <a:p>
          <a:endParaRPr lang="en-US"/>
        </a:p>
      </dgm:t>
    </dgm:pt>
    <dgm:pt modelId="{D3F3FC7B-268A-4555-A0C9-F1CD5052F1AC}">
      <dgm:prSet/>
      <dgm:spPr>
        <a:solidFill>
          <a:schemeClr val="tx1"/>
        </a:solidFill>
        <a:ln w="15875">
          <a:solidFill>
            <a:schemeClr val="tx1"/>
          </a:solidFill>
        </a:ln>
      </dgm:spPr>
      <dgm:t>
        <a:bodyPr/>
        <a:lstStyle/>
        <a:p>
          <a:r>
            <a:rPr lang="en-US"/>
            <a:t>P</a:t>
          </a:r>
          <a:r>
            <a:rPr lang="en-US" dirty="0"/>
            <a:t>. Reymond</a:t>
          </a:r>
          <a:endParaRPr lang="en-GB" dirty="0"/>
        </a:p>
      </dgm:t>
    </dgm:pt>
    <dgm:pt modelId="{8E84ED35-EF7D-4EAE-BAFD-FE27AD4CDB85}" type="parTrans" cxnId="{03F11826-B21C-4698-98B9-B07B91FDFF5B}">
      <dgm:prSet/>
      <dgm:spPr/>
      <dgm:t>
        <a:bodyPr/>
        <a:lstStyle/>
        <a:p>
          <a:endParaRPr lang="en-US"/>
        </a:p>
      </dgm:t>
    </dgm:pt>
    <dgm:pt modelId="{A55D307D-A497-4C8F-ACC5-F6C63539DEF2}" type="sibTrans" cxnId="{03F11826-B21C-4698-98B9-B07B91FDFF5B}">
      <dgm:prSet/>
      <dgm:spPr/>
      <dgm:t>
        <a:bodyPr/>
        <a:lstStyle/>
        <a:p>
          <a:endParaRPr lang="en-US"/>
        </a:p>
      </dgm:t>
    </dgm:pt>
    <dgm:pt modelId="{97FB7B50-B932-4F5A-82B9-D786D29AF63E}">
      <dgm:prSet/>
      <dgm:spPr>
        <a:solidFill>
          <a:schemeClr val="tx1"/>
        </a:solidFill>
        <a:ln w="15875">
          <a:solidFill>
            <a:schemeClr val="tx1"/>
          </a:solidFill>
        </a:ln>
      </dgm:spPr>
      <dgm:t>
        <a:bodyPr/>
        <a:lstStyle/>
        <a:p>
          <a:r>
            <a:rPr lang="en-US" dirty="0"/>
            <a:t>L. Velasquez</a:t>
          </a:r>
          <a:endParaRPr lang="en-GB" dirty="0"/>
        </a:p>
      </dgm:t>
    </dgm:pt>
    <dgm:pt modelId="{2525FC85-A6B5-4114-AFCD-3556EC711D00}" type="parTrans" cxnId="{6CDAB6B5-2925-40BD-B4E7-1AA073CF0127}">
      <dgm:prSet/>
      <dgm:spPr/>
      <dgm:t>
        <a:bodyPr/>
        <a:lstStyle/>
        <a:p>
          <a:endParaRPr lang="en-US"/>
        </a:p>
      </dgm:t>
    </dgm:pt>
    <dgm:pt modelId="{0B5C2918-5F72-44DC-A590-D323748BB9BF}" type="sibTrans" cxnId="{6CDAB6B5-2925-40BD-B4E7-1AA073CF0127}">
      <dgm:prSet/>
      <dgm:spPr/>
      <dgm:t>
        <a:bodyPr/>
        <a:lstStyle/>
        <a:p>
          <a:endParaRPr lang="en-US"/>
        </a:p>
      </dgm:t>
    </dgm:pt>
    <dgm:pt modelId="{749C7BF2-647A-4888-AEE4-048629BDDEEA}">
      <dgm:prSet/>
      <dgm:spPr>
        <a:solidFill>
          <a:schemeClr val="tx1"/>
        </a:solidFill>
        <a:ln w="15875">
          <a:solidFill>
            <a:schemeClr val="tx1"/>
          </a:solidFill>
        </a:ln>
      </dgm:spPr>
      <dgm:t>
        <a:bodyPr/>
        <a:lstStyle/>
        <a:p>
          <a:r>
            <a:rPr lang="en-US" dirty="0"/>
            <a:t> D. </a:t>
          </a:r>
          <a:r>
            <a:rPr lang="en-US" dirty="0" err="1"/>
            <a:t>Peguero</a:t>
          </a:r>
          <a:endParaRPr lang="en-GB" dirty="0"/>
        </a:p>
      </dgm:t>
    </dgm:pt>
    <dgm:pt modelId="{9EB97CDB-8B11-422B-9CB7-EE41A99405BF}" type="parTrans" cxnId="{5C7E5500-ADA3-4099-9F35-5099078459F5}">
      <dgm:prSet/>
      <dgm:spPr/>
      <dgm:t>
        <a:bodyPr/>
        <a:lstStyle/>
        <a:p>
          <a:endParaRPr lang="en-US"/>
        </a:p>
      </dgm:t>
    </dgm:pt>
    <dgm:pt modelId="{15CC2843-9903-43BB-984C-8BE5106F6CAA}" type="sibTrans" cxnId="{5C7E5500-ADA3-4099-9F35-5099078459F5}">
      <dgm:prSet/>
      <dgm:spPr/>
      <dgm:t>
        <a:bodyPr/>
        <a:lstStyle/>
        <a:p>
          <a:endParaRPr lang="en-US"/>
        </a:p>
      </dgm:t>
    </dgm:pt>
    <dgm:pt modelId="{C6A85D56-0CA8-439C-A41F-9AC0D6350781}" type="pres">
      <dgm:prSet presAssocID="{D4842E2C-641E-4B40-BDB7-63F636311BDB}" presName="Name0" presStyleCnt="0">
        <dgm:presLayoutVars>
          <dgm:dir/>
          <dgm:resizeHandles val="exact"/>
        </dgm:presLayoutVars>
      </dgm:prSet>
      <dgm:spPr/>
    </dgm:pt>
    <dgm:pt modelId="{E595DFEB-24C0-40CF-BF8E-286972DC5471}" type="pres">
      <dgm:prSet presAssocID="{D0880232-8E9A-471D-93CB-44C2C3C9D525}" presName="composite" presStyleCnt="0"/>
      <dgm:spPr/>
    </dgm:pt>
    <dgm:pt modelId="{56DF9AD9-7E23-4718-96E1-19A7E7B87E0E}" type="pres">
      <dgm:prSet presAssocID="{D0880232-8E9A-471D-93CB-44C2C3C9D525}" presName="rect1" presStyleLbl="bgShp" presStyleIdx="0" presStyleCnt="12" custLinFactNeighborY="-30129"/>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5875">
          <a:solidFill>
            <a:schemeClr val="tx1"/>
          </a:solidFill>
        </a:ln>
      </dgm:spPr>
    </dgm:pt>
    <dgm:pt modelId="{0122D924-D7DC-477A-BE48-B1F9998A1743}" type="pres">
      <dgm:prSet presAssocID="{D0880232-8E9A-471D-93CB-44C2C3C9D525}" presName="rect2" presStyleLbl="trBgShp" presStyleIdx="0" presStyleCnt="12" custLinFactNeighborY="-1121">
        <dgm:presLayoutVars>
          <dgm:bulletEnabled val="1"/>
        </dgm:presLayoutVars>
      </dgm:prSet>
      <dgm:spPr/>
    </dgm:pt>
    <dgm:pt modelId="{E59E0E1E-4398-48A7-8C33-66B4B0B3B3FB}" type="pres">
      <dgm:prSet presAssocID="{C9FBF5BF-3267-4D49-AE1A-E56B07B31695}" presName="sibTrans" presStyleCnt="0"/>
      <dgm:spPr/>
    </dgm:pt>
    <dgm:pt modelId="{58889568-9F81-45D1-8CA3-05B97A2557FE}" type="pres">
      <dgm:prSet presAssocID="{491E96BC-1962-4E15-A060-A7F6889AAEBE}" presName="composite" presStyleCnt="0"/>
      <dgm:spPr/>
    </dgm:pt>
    <dgm:pt modelId="{C5429C52-C9CB-4C9F-8E2E-485529433804}" type="pres">
      <dgm:prSet presAssocID="{491E96BC-1962-4E15-A060-A7F6889AAEBE}" presName="rect1" presStyleLbl="bgShp" presStyleIdx="1" presStyleCnt="12" custLinFactNeighborY="-30129"/>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5875">
          <a:solidFill>
            <a:schemeClr val="tx1"/>
          </a:solidFill>
        </a:ln>
      </dgm:spPr>
    </dgm:pt>
    <dgm:pt modelId="{A0912FA8-89C1-4529-B463-D27E6B71C8A4}" type="pres">
      <dgm:prSet presAssocID="{491E96BC-1962-4E15-A060-A7F6889AAEBE}" presName="rect2" presStyleLbl="trBgShp" presStyleIdx="1" presStyleCnt="12" custLinFactNeighborY="-1121">
        <dgm:presLayoutVars>
          <dgm:bulletEnabled val="1"/>
        </dgm:presLayoutVars>
      </dgm:prSet>
      <dgm:spPr/>
    </dgm:pt>
    <dgm:pt modelId="{87BA0A75-5AE9-47A6-A7CD-EA522AD3F0BD}" type="pres">
      <dgm:prSet presAssocID="{41E68404-952A-4BA6-B881-D47BE02BEABD}" presName="sibTrans" presStyleCnt="0"/>
      <dgm:spPr/>
    </dgm:pt>
    <dgm:pt modelId="{4FA5DC1B-8D8E-454A-8B52-1E68CDC15452}" type="pres">
      <dgm:prSet presAssocID="{2A154086-0135-4360-A24B-CCF4EDE1B8DE}" presName="composite" presStyleCnt="0"/>
      <dgm:spPr/>
    </dgm:pt>
    <dgm:pt modelId="{4C832426-6EF8-46B3-AD1C-3374489D5AAF}" type="pres">
      <dgm:prSet presAssocID="{2A154086-0135-4360-A24B-CCF4EDE1B8DE}" presName="rect1" presStyleLbl="bgShp" presStyleIdx="2" presStyleCnt="12" custLinFactNeighborY="-30129"/>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5875">
          <a:solidFill>
            <a:schemeClr val="tx1"/>
          </a:solidFill>
        </a:ln>
      </dgm:spPr>
    </dgm:pt>
    <dgm:pt modelId="{435894E3-1F4F-45C3-BF6E-6D1CD669B1FB}" type="pres">
      <dgm:prSet presAssocID="{2A154086-0135-4360-A24B-CCF4EDE1B8DE}" presName="rect2" presStyleLbl="trBgShp" presStyleIdx="2" presStyleCnt="12" custLinFactNeighborY="-1121">
        <dgm:presLayoutVars>
          <dgm:bulletEnabled val="1"/>
        </dgm:presLayoutVars>
      </dgm:prSet>
      <dgm:spPr/>
    </dgm:pt>
    <dgm:pt modelId="{7DB3E52B-2D2C-4F04-8DFF-7ABAA62155D4}" type="pres">
      <dgm:prSet presAssocID="{0DE1BD03-9993-4374-B527-649B09559CBB}" presName="sibTrans" presStyleCnt="0"/>
      <dgm:spPr/>
    </dgm:pt>
    <dgm:pt modelId="{9323D13D-225F-4699-9FB5-C85E7D7864D4}" type="pres">
      <dgm:prSet presAssocID="{03F117F4-57B8-4B37-B0B6-1FF485985459}" presName="composite" presStyleCnt="0"/>
      <dgm:spPr/>
    </dgm:pt>
    <dgm:pt modelId="{751EAFEA-1D1E-4EEE-A2A8-C5FAA94D8CCE}" type="pres">
      <dgm:prSet presAssocID="{03F117F4-57B8-4B37-B0B6-1FF485985459}" presName="rect1" presStyleLbl="bgShp" presStyleIdx="3" presStyleCnt="12" custLinFactNeighborY="-30129"/>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5875">
          <a:solidFill>
            <a:schemeClr val="tx1"/>
          </a:solidFill>
        </a:ln>
      </dgm:spPr>
    </dgm:pt>
    <dgm:pt modelId="{B3776C85-0333-4AB6-815E-76B094D54241}" type="pres">
      <dgm:prSet presAssocID="{03F117F4-57B8-4B37-B0B6-1FF485985459}" presName="rect2" presStyleLbl="trBgShp" presStyleIdx="3" presStyleCnt="12" custLinFactNeighborY="-1121">
        <dgm:presLayoutVars>
          <dgm:bulletEnabled val="1"/>
        </dgm:presLayoutVars>
      </dgm:prSet>
      <dgm:spPr/>
    </dgm:pt>
    <dgm:pt modelId="{A96FC714-DA25-4744-AF70-69F775B03A98}" type="pres">
      <dgm:prSet presAssocID="{B0D16AD9-B063-49E5-9010-733F33ED0D42}" presName="sibTrans" presStyleCnt="0"/>
      <dgm:spPr/>
    </dgm:pt>
    <dgm:pt modelId="{B0310EC2-02BD-4769-B660-24E4ABF6F82B}" type="pres">
      <dgm:prSet presAssocID="{CFC40068-ACC0-41E4-A539-FEB533392F08}" presName="composite" presStyleCnt="0"/>
      <dgm:spPr/>
    </dgm:pt>
    <dgm:pt modelId="{C40A643E-F4CD-48DF-B842-EB7B1449398B}" type="pres">
      <dgm:prSet presAssocID="{CFC40068-ACC0-41E4-A539-FEB533392F08}" presName="rect1" presStyleLbl="bgShp" presStyleIdx="4" presStyleCnt="12" custLinFactNeighborY="-30129"/>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5875">
          <a:solidFill>
            <a:schemeClr val="tx1"/>
          </a:solidFill>
        </a:ln>
      </dgm:spPr>
    </dgm:pt>
    <dgm:pt modelId="{C3BF499D-E40A-485C-B0AD-4B50C8268072}" type="pres">
      <dgm:prSet presAssocID="{CFC40068-ACC0-41E4-A539-FEB533392F08}" presName="rect2" presStyleLbl="trBgShp" presStyleIdx="4" presStyleCnt="12" custLinFactNeighborY="-1121">
        <dgm:presLayoutVars>
          <dgm:bulletEnabled val="1"/>
        </dgm:presLayoutVars>
      </dgm:prSet>
      <dgm:spPr/>
    </dgm:pt>
    <dgm:pt modelId="{E3412495-7936-48F3-AAB6-A37D2C41AD3F}" type="pres">
      <dgm:prSet presAssocID="{0946978B-E135-4372-A2ED-8CDC2CF5ADCC}" presName="sibTrans" presStyleCnt="0"/>
      <dgm:spPr/>
    </dgm:pt>
    <dgm:pt modelId="{643377C9-C1E6-4B77-A74A-5D3EA6108976}" type="pres">
      <dgm:prSet presAssocID="{798EAE17-9AD7-40F5-BD7A-ADB1F697AB19}" presName="composite" presStyleCnt="0"/>
      <dgm:spPr/>
    </dgm:pt>
    <dgm:pt modelId="{787CBC2E-EF6E-4A6C-A55F-6271603DEE54}" type="pres">
      <dgm:prSet presAssocID="{798EAE17-9AD7-40F5-BD7A-ADB1F697AB19}" presName="rect1" presStyleLbl="bgShp" presStyleIdx="5" presStyleCnt="12" custLinFactNeighborY="-30129"/>
      <dgm:spPr>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5875">
          <a:solidFill>
            <a:schemeClr val="tx1"/>
          </a:solidFill>
        </a:ln>
      </dgm:spPr>
    </dgm:pt>
    <dgm:pt modelId="{68CD9AC8-A5C5-40FB-89A0-76E7D25745BC}" type="pres">
      <dgm:prSet presAssocID="{798EAE17-9AD7-40F5-BD7A-ADB1F697AB19}" presName="rect2" presStyleLbl="trBgShp" presStyleIdx="5" presStyleCnt="12" custLinFactNeighborY="-1121">
        <dgm:presLayoutVars>
          <dgm:bulletEnabled val="1"/>
        </dgm:presLayoutVars>
      </dgm:prSet>
      <dgm:spPr/>
    </dgm:pt>
    <dgm:pt modelId="{CA750DE7-A2BE-4998-9C09-2FE384320901}" type="pres">
      <dgm:prSet presAssocID="{D40583B9-5545-4F81-911E-00170BE2A41E}" presName="sibTrans" presStyleCnt="0"/>
      <dgm:spPr/>
    </dgm:pt>
    <dgm:pt modelId="{8033B6F8-7A5B-4145-BDA9-AF711EC09AEF}" type="pres">
      <dgm:prSet presAssocID="{D3F3FC7B-268A-4555-A0C9-F1CD5052F1AC}" presName="composite" presStyleCnt="0"/>
      <dgm:spPr/>
    </dgm:pt>
    <dgm:pt modelId="{206466DD-A866-4849-9DB7-CA0693335FCE}" type="pres">
      <dgm:prSet presAssocID="{D3F3FC7B-268A-4555-A0C9-F1CD5052F1AC}" presName="rect1" presStyleLbl="bgShp" presStyleIdx="6" presStyleCnt="12"/>
      <dgm:spPr>
        <a:blipFill>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5875">
          <a:solidFill>
            <a:schemeClr val="tx1"/>
          </a:solidFill>
        </a:ln>
      </dgm:spPr>
    </dgm:pt>
    <dgm:pt modelId="{F777F5EF-A7AB-4EE2-914F-E4C94426BFF6}" type="pres">
      <dgm:prSet presAssocID="{D3F3FC7B-268A-4555-A0C9-F1CD5052F1AC}" presName="rect2" presStyleLbl="trBgShp" presStyleIdx="6" presStyleCnt="12" custLinFactY="24415" custLinFactNeighborY="100000">
        <dgm:presLayoutVars>
          <dgm:bulletEnabled val="1"/>
        </dgm:presLayoutVars>
      </dgm:prSet>
      <dgm:spPr/>
    </dgm:pt>
    <dgm:pt modelId="{72B0E017-4D0E-43B6-9083-A1B82E13F350}" type="pres">
      <dgm:prSet presAssocID="{A55D307D-A497-4C8F-ACC5-F6C63539DEF2}" presName="sibTrans" presStyleCnt="0"/>
      <dgm:spPr/>
    </dgm:pt>
    <dgm:pt modelId="{8E365927-32F3-4640-8804-81A6048DC55C}" type="pres">
      <dgm:prSet presAssocID="{5B27740B-4DD9-488E-A98B-64DA119754C3}" presName="composite" presStyleCnt="0"/>
      <dgm:spPr/>
    </dgm:pt>
    <dgm:pt modelId="{0E02608A-7C9F-4409-A580-568BCB3DB98E}" type="pres">
      <dgm:prSet presAssocID="{5B27740B-4DD9-488E-A98B-64DA119754C3}" presName="rect1" presStyleLbl="bgShp" presStyleIdx="7" presStyleCnt="12"/>
      <dgm:spPr>
        <a:blipFill>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15875">
          <a:solidFill>
            <a:schemeClr val="tx1"/>
          </a:solidFill>
        </a:ln>
      </dgm:spPr>
    </dgm:pt>
    <dgm:pt modelId="{9B254C1B-C361-4457-B18D-6DF4FA2AFCD0}" type="pres">
      <dgm:prSet presAssocID="{5B27740B-4DD9-488E-A98B-64DA119754C3}" presName="rect2" presStyleLbl="trBgShp" presStyleIdx="7" presStyleCnt="12" custLinFactY="24415" custLinFactNeighborY="100000">
        <dgm:presLayoutVars>
          <dgm:bulletEnabled val="1"/>
        </dgm:presLayoutVars>
      </dgm:prSet>
      <dgm:spPr/>
    </dgm:pt>
    <dgm:pt modelId="{0AEB16C7-65A7-4500-A78C-BAF781D4081B}" type="pres">
      <dgm:prSet presAssocID="{BE577A8F-082D-4DA4-A622-88989A9D6A20}" presName="sibTrans" presStyleCnt="0"/>
      <dgm:spPr/>
    </dgm:pt>
    <dgm:pt modelId="{73E53A46-059A-4553-AD23-0CBAFAAB83A1}" type="pres">
      <dgm:prSet presAssocID="{E6F05184-CB5D-4EA4-9466-EC3FBB0EA263}" presName="composite" presStyleCnt="0"/>
      <dgm:spPr/>
    </dgm:pt>
    <dgm:pt modelId="{DE308B60-4205-4D55-8CF1-8CAC3229716A}" type="pres">
      <dgm:prSet presAssocID="{E6F05184-CB5D-4EA4-9466-EC3FBB0EA263}" presName="rect1" presStyleLbl="bgShp" presStyleIdx="8" presStyleCnt="12"/>
      <dgm:spPr>
        <a:blipFill>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5875">
          <a:solidFill>
            <a:schemeClr val="tx1"/>
          </a:solidFill>
        </a:ln>
      </dgm:spPr>
    </dgm:pt>
    <dgm:pt modelId="{C4C78D1E-621A-46E0-AB75-307D3323DC68}" type="pres">
      <dgm:prSet presAssocID="{E6F05184-CB5D-4EA4-9466-EC3FBB0EA263}" presName="rect2" presStyleLbl="trBgShp" presStyleIdx="8" presStyleCnt="12" custLinFactY="24415" custLinFactNeighborY="100000">
        <dgm:presLayoutVars>
          <dgm:bulletEnabled val="1"/>
        </dgm:presLayoutVars>
      </dgm:prSet>
      <dgm:spPr/>
    </dgm:pt>
    <dgm:pt modelId="{523C7A25-3E31-4C0F-A965-F99A06870AC7}" type="pres">
      <dgm:prSet presAssocID="{EAAC936A-E707-4995-95D4-BB37B87C153D}" presName="sibTrans" presStyleCnt="0"/>
      <dgm:spPr/>
    </dgm:pt>
    <dgm:pt modelId="{E050A212-C2E5-4438-80FE-0EEBD1D81B43}" type="pres">
      <dgm:prSet presAssocID="{DDBCFB2B-0C8D-4C17-B131-FD78BE8EF60F}" presName="composite" presStyleCnt="0"/>
      <dgm:spPr/>
    </dgm:pt>
    <dgm:pt modelId="{F4B660B2-0C79-42BE-995F-9C461768CD5D}" type="pres">
      <dgm:prSet presAssocID="{DDBCFB2B-0C8D-4C17-B131-FD78BE8EF60F}" presName="rect1" presStyleLbl="bgShp" presStyleIdx="9" presStyleCnt="12"/>
      <dgm:spPr>
        <a:blipFill>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5875">
          <a:solidFill>
            <a:schemeClr val="tx1"/>
          </a:solidFill>
        </a:ln>
      </dgm:spPr>
    </dgm:pt>
    <dgm:pt modelId="{A6AF789B-15E8-4321-996F-A25DA9023E45}" type="pres">
      <dgm:prSet presAssocID="{DDBCFB2B-0C8D-4C17-B131-FD78BE8EF60F}" presName="rect2" presStyleLbl="trBgShp" presStyleIdx="9" presStyleCnt="12" custLinFactY="24415" custLinFactNeighborY="100000">
        <dgm:presLayoutVars>
          <dgm:bulletEnabled val="1"/>
        </dgm:presLayoutVars>
      </dgm:prSet>
      <dgm:spPr/>
    </dgm:pt>
    <dgm:pt modelId="{DD02CDAB-A2EE-40FA-9FBC-7CB5AB173BCD}" type="pres">
      <dgm:prSet presAssocID="{2E3AB7B2-3A18-4845-95CE-AE37FF921BCC}" presName="sibTrans" presStyleCnt="0"/>
      <dgm:spPr/>
    </dgm:pt>
    <dgm:pt modelId="{AF92B9E1-36CA-4CB3-9781-961422D68D06}" type="pres">
      <dgm:prSet presAssocID="{97FB7B50-B932-4F5A-82B9-D786D29AF63E}" presName="composite" presStyleCnt="0"/>
      <dgm:spPr/>
    </dgm:pt>
    <dgm:pt modelId="{8B3F23B4-24B0-4FD2-A54F-4976038136BD}" type="pres">
      <dgm:prSet presAssocID="{97FB7B50-B932-4F5A-82B9-D786D29AF63E}" presName="rect1" presStyleLbl="bgShp" presStyleIdx="10" presStyleCnt="12"/>
      <dgm:spPr>
        <a:blipFill>
          <a:blip xmlns:r="http://schemas.openxmlformats.org/officeDocument/2006/relationships" r:embed="rId11" cstate="screen">
            <a:extLst>
              <a:ext uri="{28A0092B-C50C-407E-A947-70E740481C1C}">
                <a14:useLocalDpi xmlns:a14="http://schemas.microsoft.com/office/drawing/2010/main"/>
              </a:ext>
            </a:extLst>
          </a:blip>
          <a:srcRect/>
          <a:stretch>
            <a:fillRect/>
          </a:stretch>
        </a:blipFill>
        <a:ln w="15875">
          <a:solidFill>
            <a:schemeClr val="tx1"/>
          </a:solidFill>
        </a:ln>
      </dgm:spPr>
    </dgm:pt>
    <dgm:pt modelId="{168EFE75-0BF3-48D2-9155-987DB1E1E369}" type="pres">
      <dgm:prSet presAssocID="{97FB7B50-B932-4F5A-82B9-D786D29AF63E}" presName="rect2" presStyleLbl="trBgShp" presStyleIdx="10" presStyleCnt="12" custLinFactY="24415" custLinFactNeighborY="100000">
        <dgm:presLayoutVars>
          <dgm:bulletEnabled val="1"/>
        </dgm:presLayoutVars>
      </dgm:prSet>
      <dgm:spPr/>
    </dgm:pt>
    <dgm:pt modelId="{6F73D259-14CC-43C4-9ECF-F4EA910FA560}" type="pres">
      <dgm:prSet presAssocID="{0B5C2918-5F72-44DC-A590-D323748BB9BF}" presName="sibTrans" presStyleCnt="0"/>
      <dgm:spPr/>
    </dgm:pt>
    <dgm:pt modelId="{4EEFCFA2-DE56-4E04-BAD0-0D22ED4E74B0}" type="pres">
      <dgm:prSet presAssocID="{749C7BF2-647A-4888-AEE4-048629BDDEEA}" presName="composite" presStyleCnt="0"/>
      <dgm:spPr/>
    </dgm:pt>
    <dgm:pt modelId="{1EECB71F-A24A-4613-BFBE-53E408C54F7F}" type="pres">
      <dgm:prSet presAssocID="{749C7BF2-647A-4888-AEE4-048629BDDEEA}" presName="rect1" presStyleLbl="bgShp" presStyleIdx="11" presStyleCnt="12"/>
      <dgm:spPr>
        <a:blipFill>
          <a:blip xmlns:r="http://schemas.openxmlformats.org/officeDocument/2006/relationships" r:embed="rId12" cstate="screen">
            <a:extLst>
              <a:ext uri="{28A0092B-C50C-407E-A947-70E740481C1C}">
                <a14:useLocalDpi xmlns:a14="http://schemas.microsoft.com/office/drawing/2010/main"/>
              </a:ext>
            </a:extLst>
          </a:blip>
          <a:srcRect/>
          <a:stretch>
            <a:fillRect/>
          </a:stretch>
        </a:blipFill>
        <a:ln w="15875">
          <a:solidFill>
            <a:schemeClr val="tx1"/>
          </a:solidFill>
        </a:ln>
      </dgm:spPr>
    </dgm:pt>
    <dgm:pt modelId="{EBF4765E-6005-4228-AACB-7D40FC1EAF18}" type="pres">
      <dgm:prSet presAssocID="{749C7BF2-647A-4888-AEE4-048629BDDEEA}" presName="rect2" presStyleLbl="trBgShp" presStyleIdx="11" presStyleCnt="12" custLinFactY="24415" custLinFactNeighborY="100000">
        <dgm:presLayoutVars>
          <dgm:bulletEnabled val="1"/>
        </dgm:presLayoutVars>
      </dgm:prSet>
      <dgm:spPr/>
    </dgm:pt>
  </dgm:ptLst>
  <dgm:cxnLst>
    <dgm:cxn modelId="{5C7E5500-ADA3-4099-9F35-5099078459F5}" srcId="{D4842E2C-641E-4B40-BDB7-63F636311BDB}" destId="{749C7BF2-647A-4888-AEE4-048629BDDEEA}" srcOrd="11" destOrd="0" parTransId="{9EB97CDB-8B11-422B-9CB7-EE41A99405BF}" sibTransId="{15CC2843-9903-43BB-984C-8BE5106F6CAA}"/>
    <dgm:cxn modelId="{96014707-8FE0-44BA-8368-EECC76FFE70C}" srcId="{D4842E2C-641E-4B40-BDB7-63F636311BDB}" destId="{E6F05184-CB5D-4EA4-9466-EC3FBB0EA263}" srcOrd="8" destOrd="0" parTransId="{DAA52C6D-D4CB-4935-B62B-1E8B5E73D452}" sibTransId="{EAAC936A-E707-4995-95D4-BB37B87C153D}"/>
    <dgm:cxn modelId="{41C09613-1FEE-4917-9A0D-7D05BC8C078D}" type="presOf" srcId="{5B27740B-4DD9-488E-A98B-64DA119754C3}" destId="{9B254C1B-C361-4457-B18D-6DF4FA2AFCD0}" srcOrd="0" destOrd="0" presId="urn:microsoft.com/office/officeart/2008/layout/BendingPictureSemiTransparentText"/>
    <dgm:cxn modelId="{27C40616-F654-492A-B200-DBFB6D98D265}" type="presOf" srcId="{E6F05184-CB5D-4EA4-9466-EC3FBB0EA263}" destId="{C4C78D1E-621A-46E0-AB75-307D3323DC68}" srcOrd="0" destOrd="0" presId="urn:microsoft.com/office/officeart/2008/layout/BendingPictureSemiTransparentText"/>
    <dgm:cxn modelId="{3B365A1C-F516-4AB0-89A9-226F5A47266B}" srcId="{D4842E2C-641E-4B40-BDB7-63F636311BDB}" destId="{CFC40068-ACC0-41E4-A539-FEB533392F08}" srcOrd="4" destOrd="0" parTransId="{38F25650-715A-40D6-BC16-040D399FBB8C}" sibTransId="{0946978B-E135-4372-A2ED-8CDC2CF5ADCC}"/>
    <dgm:cxn modelId="{55B9581E-E8A5-4541-9062-13310207FD8C}" srcId="{D4842E2C-641E-4B40-BDB7-63F636311BDB}" destId="{2A154086-0135-4360-A24B-CCF4EDE1B8DE}" srcOrd="2" destOrd="0" parTransId="{524DDDA7-6775-4D28-87F4-C10EA49014A0}" sibTransId="{0DE1BD03-9993-4374-B527-649B09559CBB}"/>
    <dgm:cxn modelId="{03F11826-B21C-4698-98B9-B07B91FDFF5B}" srcId="{D4842E2C-641E-4B40-BDB7-63F636311BDB}" destId="{D3F3FC7B-268A-4555-A0C9-F1CD5052F1AC}" srcOrd="6" destOrd="0" parTransId="{8E84ED35-EF7D-4EAE-BAFD-FE27AD4CDB85}" sibTransId="{A55D307D-A497-4C8F-ACC5-F6C63539DEF2}"/>
    <dgm:cxn modelId="{40654A2A-F1B5-4028-8A35-DF35073110F7}" srcId="{D4842E2C-641E-4B40-BDB7-63F636311BDB}" destId="{DDBCFB2B-0C8D-4C17-B131-FD78BE8EF60F}" srcOrd="9" destOrd="0" parTransId="{AE55A02E-DEB5-4F54-BA46-ABA0E086C5C3}" sibTransId="{2E3AB7B2-3A18-4845-95CE-AE37FF921BCC}"/>
    <dgm:cxn modelId="{2FB1156D-B80A-4405-A744-477D48C7DE82}" type="presOf" srcId="{03F117F4-57B8-4B37-B0B6-1FF485985459}" destId="{B3776C85-0333-4AB6-815E-76B094D54241}" srcOrd="0" destOrd="0" presId="urn:microsoft.com/office/officeart/2008/layout/BendingPictureSemiTransparentText"/>
    <dgm:cxn modelId="{1A852B4E-F99F-478A-8476-8BA2040DC77B}" srcId="{D4842E2C-641E-4B40-BDB7-63F636311BDB}" destId="{D0880232-8E9A-471D-93CB-44C2C3C9D525}" srcOrd="0" destOrd="0" parTransId="{1892474E-E945-443E-BD69-057E23F39222}" sibTransId="{C9FBF5BF-3267-4D49-AE1A-E56B07B31695}"/>
    <dgm:cxn modelId="{106EED73-7F1D-4021-B508-CD3715702305}" type="presOf" srcId="{491E96BC-1962-4E15-A060-A7F6889AAEBE}" destId="{A0912FA8-89C1-4529-B463-D27E6B71C8A4}" srcOrd="0" destOrd="0" presId="urn:microsoft.com/office/officeart/2008/layout/BendingPictureSemiTransparentText"/>
    <dgm:cxn modelId="{2EFBB681-742F-43F8-8930-ABC7D86B5161}" type="presOf" srcId="{DDBCFB2B-0C8D-4C17-B131-FD78BE8EF60F}" destId="{A6AF789B-15E8-4321-996F-A25DA9023E45}" srcOrd="0" destOrd="0" presId="urn:microsoft.com/office/officeart/2008/layout/BendingPictureSemiTransparentText"/>
    <dgm:cxn modelId="{32872B85-A0BB-4694-A9CF-9CFEABD0E527}" type="presOf" srcId="{D3F3FC7B-268A-4555-A0C9-F1CD5052F1AC}" destId="{F777F5EF-A7AB-4EE2-914F-E4C94426BFF6}" srcOrd="0" destOrd="0" presId="urn:microsoft.com/office/officeart/2008/layout/BendingPictureSemiTransparentText"/>
    <dgm:cxn modelId="{AF95198C-D77B-4DEB-80AE-3E69306ED6CE}" srcId="{D4842E2C-641E-4B40-BDB7-63F636311BDB}" destId="{5B27740B-4DD9-488E-A98B-64DA119754C3}" srcOrd="7" destOrd="0" parTransId="{413243F1-0B63-4D69-A6D8-7BA672F6F4D7}" sibTransId="{BE577A8F-082D-4DA4-A622-88989A9D6A20}"/>
    <dgm:cxn modelId="{475C1D8E-0E99-4360-AB54-AD1636F82821}" srcId="{D4842E2C-641E-4B40-BDB7-63F636311BDB}" destId="{03F117F4-57B8-4B37-B0B6-1FF485985459}" srcOrd="3" destOrd="0" parTransId="{BADCB6A5-0233-48E6-8DB7-38232597CF6D}" sibTransId="{B0D16AD9-B063-49E5-9010-733F33ED0D42}"/>
    <dgm:cxn modelId="{2FBF6397-0E77-4905-8956-8BC26F66DEDD}" srcId="{D4842E2C-641E-4B40-BDB7-63F636311BDB}" destId="{798EAE17-9AD7-40F5-BD7A-ADB1F697AB19}" srcOrd="5" destOrd="0" parTransId="{FB443AEA-47B0-499E-B739-D2E6491B0F6F}" sibTransId="{D40583B9-5545-4F81-911E-00170BE2A41E}"/>
    <dgm:cxn modelId="{44D8E2AC-BD3D-47C3-9703-8F2347ECEA18}" type="presOf" srcId="{2A154086-0135-4360-A24B-CCF4EDE1B8DE}" destId="{435894E3-1F4F-45C3-BF6E-6D1CD669B1FB}" srcOrd="0" destOrd="0" presId="urn:microsoft.com/office/officeart/2008/layout/BendingPictureSemiTransparentText"/>
    <dgm:cxn modelId="{6CDAB6B5-2925-40BD-B4E7-1AA073CF0127}" srcId="{D4842E2C-641E-4B40-BDB7-63F636311BDB}" destId="{97FB7B50-B932-4F5A-82B9-D786D29AF63E}" srcOrd="10" destOrd="0" parTransId="{2525FC85-A6B5-4114-AFCD-3556EC711D00}" sibTransId="{0B5C2918-5F72-44DC-A590-D323748BB9BF}"/>
    <dgm:cxn modelId="{405DF4B6-F034-48FC-9853-CD97120FB830}" type="presOf" srcId="{97FB7B50-B932-4F5A-82B9-D786D29AF63E}" destId="{168EFE75-0BF3-48D2-9155-987DB1E1E369}" srcOrd="0" destOrd="0" presId="urn:microsoft.com/office/officeart/2008/layout/BendingPictureSemiTransparentText"/>
    <dgm:cxn modelId="{7E9770BE-B0F0-4622-9BD0-CA2069FF329F}" type="presOf" srcId="{749C7BF2-647A-4888-AEE4-048629BDDEEA}" destId="{EBF4765E-6005-4228-AACB-7D40FC1EAF18}" srcOrd="0" destOrd="0" presId="urn:microsoft.com/office/officeart/2008/layout/BendingPictureSemiTransparentText"/>
    <dgm:cxn modelId="{D9AFA8C9-F719-411D-AE1F-65189C61EC60}" srcId="{D4842E2C-641E-4B40-BDB7-63F636311BDB}" destId="{491E96BC-1962-4E15-A060-A7F6889AAEBE}" srcOrd="1" destOrd="0" parTransId="{80F4E4C0-CD87-4254-9EF7-92397B96C60F}" sibTransId="{41E68404-952A-4BA6-B881-D47BE02BEABD}"/>
    <dgm:cxn modelId="{AC9BB6CB-49EE-47CC-B2E1-A58688DD70CB}" type="presOf" srcId="{D4842E2C-641E-4B40-BDB7-63F636311BDB}" destId="{C6A85D56-0CA8-439C-A41F-9AC0D6350781}" srcOrd="0" destOrd="0" presId="urn:microsoft.com/office/officeart/2008/layout/BendingPictureSemiTransparentText"/>
    <dgm:cxn modelId="{27CEBAD3-1D28-47AC-AAD3-5293C89C234E}" type="presOf" srcId="{CFC40068-ACC0-41E4-A539-FEB533392F08}" destId="{C3BF499D-E40A-485C-B0AD-4B50C8268072}" srcOrd="0" destOrd="0" presId="urn:microsoft.com/office/officeart/2008/layout/BendingPictureSemiTransparentText"/>
    <dgm:cxn modelId="{819869DC-E66B-4409-8239-2E4814B60419}" type="presOf" srcId="{798EAE17-9AD7-40F5-BD7A-ADB1F697AB19}" destId="{68CD9AC8-A5C5-40FB-89A0-76E7D25745BC}" srcOrd="0" destOrd="0" presId="urn:microsoft.com/office/officeart/2008/layout/BendingPictureSemiTransparentText"/>
    <dgm:cxn modelId="{B6115DEB-4C7C-40DE-9ADB-A19FEC567BA3}" type="presOf" srcId="{D0880232-8E9A-471D-93CB-44C2C3C9D525}" destId="{0122D924-D7DC-477A-BE48-B1F9998A1743}" srcOrd="0" destOrd="0" presId="urn:microsoft.com/office/officeart/2008/layout/BendingPictureSemiTransparentText"/>
    <dgm:cxn modelId="{92C103B3-CE4C-46EB-A95D-1377A168F7E4}" type="presParOf" srcId="{C6A85D56-0CA8-439C-A41F-9AC0D6350781}" destId="{E595DFEB-24C0-40CF-BF8E-286972DC5471}" srcOrd="0" destOrd="0" presId="urn:microsoft.com/office/officeart/2008/layout/BendingPictureSemiTransparentText"/>
    <dgm:cxn modelId="{E52175AA-E0AA-454C-A4D6-C131821DF954}" type="presParOf" srcId="{E595DFEB-24C0-40CF-BF8E-286972DC5471}" destId="{56DF9AD9-7E23-4718-96E1-19A7E7B87E0E}" srcOrd="0" destOrd="0" presId="urn:microsoft.com/office/officeart/2008/layout/BendingPictureSemiTransparentText"/>
    <dgm:cxn modelId="{BA0A142D-B4AF-4103-A1D6-DF9AC024936D}" type="presParOf" srcId="{E595DFEB-24C0-40CF-BF8E-286972DC5471}" destId="{0122D924-D7DC-477A-BE48-B1F9998A1743}" srcOrd="1" destOrd="0" presId="urn:microsoft.com/office/officeart/2008/layout/BendingPictureSemiTransparentText"/>
    <dgm:cxn modelId="{E9756F63-258C-404E-BEF0-B33C46D38506}" type="presParOf" srcId="{C6A85D56-0CA8-439C-A41F-9AC0D6350781}" destId="{E59E0E1E-4398-48A7-8C33-66B4B0B3B3FB}" srcOrd="1" destOrd="0" presId="urn:microsoft.com/office/officeart/2008/layout/BendingPictureSemiTransparentText"/>
    <dgm:cxn modelId="{639EF646-E70B-4ECC-94D0-B3DBCB168C36}" type="presParOf" srcId="{C6A85D56-0CA8-439C-A41F-9AC0D6350781}" destId="{58889568-9F81-45D1-8CA3-05B97A2557FE}" srcOrd="2" destOrd="0" presId="urn:microsoft.com/office/officeart/2008/layout/BendingPictureSemiTransparentText"/>
    <dgm:cxn modelId="{79A28066-18C2-4F79-8B51-4062901B3580}" type="presParOf" srcId="{58889568-9F81-45D1-8CA3-05B97A2557FE}" destId="{C5429C52-C9CB-4C9F-8E2E-485529433804}" srcOrd="0" destOrd="0" presId="urn:microsoft.com/office/officeart/2008/layout/BendingPictureSemiTransparentText"/>
    <dgm:cxn modelId="{0F9C9021-DD98-4991-A482-265A0756D35F}" type="presParOf" srcId="{58889568-9F81-45D1-8CA3-05B97A2557FE}" destId="{A0912FA8-89C1-4529-B463-D27E6B71C8A4}" srcOrd="1" destOrd="0" presId="urn:microsoft.com/office/officeart/2008/layout/BendingPictureSemiTransparentText"/>
    <dgm:cxn modelId="{794B6B1D-1C24-43D1-97E6-CAE214CB7A3D}" type="presParOf" srcId="{C6A85D56-0CA8-439C-A41F-9AC0D6350781}" destId="{87BA0A75-5AE9-47A6-A7CD-EA522AD3F0BD}" srcOrd="3" destOrd="0" presId="urn:microsoft.com/office/officeart/2008/layout/BendingPictureSemiTransparentText"/>
    <dgm:cxn modelId="{9D936652-8971-4F31-96C4-19BD1E049252}" type="presParOf" srcId="{C6A85D56-0CA8-439C-A41F-9AC0D6350781}" destId="{4FA5DC1B-8D8E-454A-8B52-1E68CDC15452}" srcOrd="4" destOrd="0" presId="urn:microsoft.com/office/officeart/2008/layout/BendingPictureSemiTransparentText"/>
    <dgm:cxn modelId="{82B42350-9FB7-41E7-99F2-723708B36011}" type="presParOf" srcId="{4FA5DC1B-8D8E-454A-8B52-1E68CDC15452}" destId="{4C832426-6EF8-46B3-AD1C-3374489D5AAF}" srcOrd="0" destOrd="0" presId="urn:microsoft.com/office/officeart/2008/layout/BendingPictureSemiTransparentText"/>
    <dgm:cxn modelId="{4CF59B7B-C79C-4727-BE32-5F6C9CF5FD7D}" type="presParOf" srcId="{4FA5DC1B-8D8E-454A-8B52-1E68CDC15452}" destId="{435894E3-1F4F-45C3-BF6E-6D1CD669B1FB}" srcOrd="1" destOrd="0" presId="urn:microsoft.com/office/officeart/2008/layout/BendingPictureSemiTransparentText"/>
    <dgm:cxn modelId="{BDE87AA8-8CDD-484E-BBDA-4CCAB34EF99C}" type="presParOf" srcId="{C6A85D56-0CA8-439C-A41F-9AC0D6350781}" destId="{7DB3E52B-2D2C-4F04-8DFF-7ABAA62155D4}" srcOrd="5" destOrd="0" presId="urn:microsoft.com/office/officeart/2008/layout/BendingPictureSemiTransparentText"/>
    <dgm:cxn modelId="{229D9ADF-097F-4823-BE59-3806B64B7854}" type="presParOf" srcId="{C6A85D56-0CA8-439C-A41F-9AC0D6350781}" destId="{9323D13D-225F-4699-9FB5-C85E7D7864D4}" srcOrd="6" destOrd="0" presId="urn:microsoft.com/office/officeart/2008/layout/BendingPictureSemiTransparentText"/>
    <dgm:cxn modelId="{5FDD1C27-62FC-484B-A986-348D63784383}" type="presParOf" srcId="{9323D13D-225F-4699-9FB5-C85E7D7864D4}" destId="{751EAFEA-1D1E-4EEE-A2A8-C5FAA94D8CCE}" srcOrd="0" destOrd="0" presId="urn:microsoft.com/office/officeart/2008/layout/BendingPictureSemiTransparentText"/>
    <dgm:cxn modelId="{72C0B253-6320-4469-8B1C-4505D2E4E45E}" type="presParOf" srcId="{9323D13D-225F-4699-9FB5-C85E7D7864D4}" destId="{B3776C85-0333-4AB6-815E-76B094D54241}" srcOrd="1" destOrd="0" presId="urn:microsoft.com/office/officeart/2008/layout/BendingPictureSemiTransparentText"/>
    <dgm:cxn modelId="{68E21DBC-3BF4-42EA-A739-293D2E24C238}" type="presParOf" srcId="{C6A85D56-0CA8-439C-A41F-9AC0D6350781}" destId="{A96FC714-DA25-4744-AF70-69F775B03A98}" srcOrd="7" destOrd="0" presId="urn:microsoft.com/office/officeart/2008/layout/BendingPictureSemiTransparentText"/>
    <dgm:cxn modelId="{5B59C273-68D4-46CB-84C9-09C5F9ED1784}" type="presParOf" srcId="{C6A85D56-0CA8-439C-A41F-9AC0D6350781}" destId="{B0310EC2-02BD-4769-B660-24E4ABF6F82B}" srcOrd="8" destOrd="0" presId="urn:microsoft.com/office/officeart/2008/layout/BendingPictureSemiTransparentText"/>
    <dgm:cxn modelId="{DE4C41AD-104A-4672-B634-4055302B77A0}" type="presParOf" srcId="{B0310EC2-02BD-4769-B660-24E4ABF6F82B}" destId="{C40A643E-F4CD-48DF-B842-EB7B1449398B}" srcOrd="0" destOrd="0" presId="urn:microsoft.com/office/officeart/2008/layout/BendingPictureSemiTransparentText"/>
    <dgm:cxn modelId="{9824229A-854E-48AF-89E1-E18F989E7B89}" type="presParOf" srcId="{B0310EC2-02BD-4769-B660-24E4ABF6F82B}" destId="{C3BF499D-E40A-485C-B0AD-4B50C8268072}" srcOrd="1" destOrd="0" presId="urn:microsoft.com/office/officeart/2008/layout/BendingPictureSemiTransparentText"/>
    <dgm:cxn modelId="{48DB024C-CA7E-42A6-ADD8-74710179ACF9}" type="presParOf" srcId="{C6A85D56-0CA8-439C-A41F-9AC0D6350781}" destId="{E3412495-7936-48F3-AAB6-A37D2C41AD3F}" srcOrd="9" destOrd="0" presId="urn:microsoft.com/office/officeart/2008/layout/BendingPictureSemiTransparentText"/>
    <dgm:cxn modelId="{EF4166A9-DAD5-4967-87D5-70F42E8EC9E7}" type="presParOf" srcId="{C6A85D56-0CA8-439C-A41F-9AC0D6350781}" destId="{643377C9-C1E6-4B77-A74A-5D3EA6108976}" srcOrd="10" destOrd="0" presId="urn:microsoft.com/office/officeart/2008/layout/BendingPictureSemiTransparentText"/>
    <dgm:cxn modelId="{468740B8-2519-45D2-A83D-73FCA3BDE3DF}" type="presParOf" srcId="{643377C9-C1E6-4B77-A74A-5D3EA6108976}" destId="{787CBC2E-EF6E-4A6C-A55F-6271603DEE54}" srcOrd="0" destOrd="0" presId="urn:microsoft.com/office/officeart/2008/layout/BendingPictureSemiTransparentText"/>
    <dgm:cxn modelId="{D6B1DB42-C579-4D2B-8F01-4A6D302DF2A8}" type="presParOf" srcId="{643377C9-C1E6-4B77-A74A-5D3EA6108976}" destId="{68CD9AC8-A5C5-40FB-89A0-76E7D25745BC}" srcOrd="1" destOrd="0" presId="urn:microsoft.com/office/officeart/2008/layout/BendingPictureSemiTransparentText"/>
    <dgm:cxn modelId="{F62627DA-5C8A-4DA0-A395-91C92D7BCDD3}" type="presParOf" srcId="{C6A85D56-0CA8-439C-A41F-9AC0D6350781}" destId="{CA750DE7-A2BE-4998-9C09-2FE384320901}" srcOrd="11" destOrd="0" presId="urn:microsoft.com/office/officeart/2008/layout/BendingPictureSemiTransparentText"/>
    <dgm:cxn modelId="{70A81E64-0683-4728-B3AD-1DA8F6A28780}" type="presParOf" srcId="{C6A85D56-0CA8-439C-A41F-9AC0D6350781}" destId="{8033B6F8-7A5B-4145-BDA9-AF711EC09AEF}" srcOrd="12" destOrd="0" presId="urn:microsoft.com/office/officeart/2008/layout/BendingPictureSemiTransparentText"/>
    <dgm:cxn modelId="{969CFDE9-6372-476A-920C-F7B2361C426C}" type="presParOf" srcId="{8033B6F8-7A5B-4145-BDA9-AF711EC09AEF}" destId="{206466DD-A866-4849-9DB7-CA0693335FCE}" srcOrd="0" destOrd="0" presId="urn:microsoft.com/office/officeart/2008/layout/BendingPictureSemiTransparentText"/>
    <dgm:cxn modelId="{88873F1C-A1B1-44B3-853F-81D06DEE8BA0}" type="presParOf" srcId="{8033B6F8-7A5B-4145-BDA9-AF711EC09AEF}" destId="{F777F5EF-A7AB-4EE2-914F-E4C94426BFF6}" srcOrd="1" destOrd="0" presId="urn:microsoft.com/office/officeart/2008/layout/BendingPictureSemiTransparentText"/>
    <dgm:cxn modelId="{F7FA26DE-6CDD-44BD-84BF-4BFC32B4C9B2}" type="presParOf" srcId="{C6A85D56-0CA8-439C-A41F-9AC0D6350781}" destId="{72B0E017-4D0E-43B6-9083-A1B82E13F350}" srcOrd="13" destOrd="0" presId="urn:microsoft.com/office/officeart/2008/layout/BendingPictureSemiTransparentText"/>
    <dgm:cxn modelId="{E5EB3AAB-BD97-4134-A6B9-E34C64EFF8A0}" type="presParOf" srcId="{C6A85D56-0CA8-439C-A41F-9AC0D6350781}" destId="{8E365927-32F3-4640-8804-81A6048DC55C}" srcOrd="14" destOrd="0" presId="urn:microsoft.com/office/officeart/2008/layout/BendingPictureSemiTransparentText"/>
    <dgm:cxn modelId="{1F5BF47D-B091-49E1-9521-6FE783DF21AD}" type="presParOf" srcId="{8E365927-32F3-4640-8804-81A6048DC55C}" destId="{0E02608A-7C9F-4409-A580-568BCB3DB98E}" srcOrd="0" destOrd="0" presId="urn:microsoft.com/office/officeart/2008/layout/BendingPictureSemiTransparentText"/>
    <dgm:cxn modelId="{386E6723-21D7-4ECF-87EB-C156588FD323}" type="presParOf" srcId="{8E365927-32F3-4640-8804-81A6048DC55C}" destId="{9B254C1B-C361-4457-B18D-6DF4FA2AFCD0}" srcOrd="1" destOrd="0" presId="urn:microsoft.com/office/officeart/2008/layout/BendingPictureSemiTransparentText"/>
    <dgm:cxn modelId="{446992BD-2197-49E1-8724-F0B68AA24478}" type="presParOf" srcId="{C6A85D56-0CA8-439C-A41F-9AC0D6350781}" destId="{0AEB16C7-65A7-4500-A78C-BAF781D4081B}" srcOrd="15" destOrd="0" presId="urn:microsoft.com/office/officeart/2008/layout/BendingPictureSemiTransparentText"/>
    <dgm:cxn modelId="{E060A127-8AB6-4314-A097-500B9F781868}" type="presParOf" srcId="{C6A85D56-0CA8-439C-A41F-9AC0D6350781}" destId="{73E53A46-059A-4553-AD23-0CBAFAAB83A1}" srcOrd="16" destOrd="0" presId="urn:microsoft.com/office/officeart/2008/layout/BendingPictureSemiTransparentText"/>
    <dgm:cxn modelId="{F24D0260-6B09-429E-B215-A47E6D17B3BB}" type="presParOf" srcId="{73E53A46-059A-4553-AD23-0CBAFAAB83A1}" destId="{DE308B60-4205-4D55-8CF1-8CAC3229716A}" srcOrd="0" destOrd="0" presId="urn:microsoft.com/office/officeart/2008/layout/BendingPictureSemiTransparentText"/>
    <dgm:cxn modelId="{3927FD5B-B470-4FA3-9D70-9E529EC0A741}" type="presParOf" srcId="{73E53A46-059A-4553-AD23-0CBAFAAB83A1}" destId="{C4C78D1E-621A-46E0-AB75-307D3323DC68}" srcOrd="1" destOrd="0" presId="urn:microsoft.com/office/officeart/2008/layout/BendingPictureSemiTransparentText"/>
    <dgm:cxn modelId="{87EC7CAF-CA50-4E14-87A1-C2373F8B2D22}" type="presParOf" srcId="{C6A85D56-0CA8-439C-A41F-9AC0D6350781}" destId="{523C7A25-3E31-4C0F-A965-F99A06870AC7}" srcOrd="17" destOrd="0" presId="urn:microsoft.com/office/officeart/2008/layout/BendingPictureSemiTransparentText"/>
    <dgm:cxn modelId="{62499550-DDDB-40F1-8812-1B49C33AAAA7}" type="presParOf" srcId="{C6A85D56-0CA8-439C-A41F-9AC0D6350781}" destId="{E050A212-C2E5-4438-80FE-0EEBD1D81B43}" srcOrd="18" destOrd="0" presId="urn:microsoft.com/office/officeart/2008/layout/BendingPictureSemiTransparentText"/>
    <dgm:cxn modelId="{D120455A-8F0D-40B9-8313-C56AC445E418}" type="presParOf" srcId="{E050A212-C2E5-4438-80FE-0EEBD1D81B43}" destId="{F4B660B2-0C79-42BE-995F-9C461768CD5D}" srcOrd="0" destOrd="0" presId="urn:microsoft.com/office/officeart/2008/layout/BendingPictureSemiTransparentText"/>
    <dgm:cxn modelId="{7E5E2D74-25AA-46F2-A535-51658911C959}" type="presParOf" srcId="{E050A212-C2E5-4438-80FE-0EEBD1D81B43}" destId="{A6AF789B-15E8-4321-996F-A25DA9023E45}" srcOrd="1" destOrd="0" presId="urn:microsoft.com/office/officeart/2008/layout/BendingPictureSemiTransparentText"/>
    <dgm:cxn modelId="{39E71CF7-1B16-4EE8-9650-C800A2C0A9E5}" type="presParOf" srcId="{C6A85D56-0CA8-439C-A41F-9AC0D6350781}" destId="{DD02CDAB-A2EE-40FA-9FBC-7CB5AB173BCD}" srcOrd="19" destOrd="0" presId="urn:microsoft.com/office/officeart/2008/layout/BendingPictureSemiTransparentText"/>
    <dgm:cxn modelId="{C7E6561A-1F9D-485F-99C3-28EB88CE3427}" type="presParOf" srcId="{C6A85D56-0CA8-439C-A41F-9AC0D6350781}" destId="{AF92B9E1-36CA-4CB3-9781-961422D68D06}" srcOrd="20" destOrd="0" presId="urn:microsoft.com/office/officeart/2008/layout/BendingPictureSemiTransparentText"/>
    <dgm:cxn modelId="{21D07AA7-1BD9-47C2-BECE-0178548C7F6D}" type="presParOf" srcId="{AF92B9E1-36CA-4CB3-9781-961422D68D06}" destId="{8B3F23B4-24B0-4FD2-A54F-4976038136BD}" srcOrd="0" destOrd="0" presId="urn:microsoft.com/office/officeart/2008/layout/BendingPictureSemiTransparentText"/>
    <dgm:cxn modelId="{EEEA810D-D466-4F85-9C23-9B92B35EDBAE}" type="presParOf" srcId="{AF92B9E1-36CA-4CB3-9781-961422D68D06}" destId="{168EFE75-0BF3-48D2-9155-987DB1E1E369}" srcOrd="1" destOrd="0" presId="urn:microsoft.com/office/officeart/2008/layout/BendingPictureSemiTransparentText"/>
    <dgm:cxn modelId="{C619F413-38BE-4C3A-BDBC-325E70303DB3}" type="presParOf" srcId="{C6A85D56-0CA8-439C-A41F-9AC0D6350781}" destId="{6F73D259-14CC-43C4-9ECF-F4EA910FA560}" srcOrd="21" destOrd="0" presId="urn:microsoft.com/office/officeart/2008/layout/BendingPictureSemiTransparentText"/>
    <dgm:cxn modelId="{5570606D-5E4C-4392-9B04-4683FD36861F}" type="presParOf" srcId="{C6A85D56-0CA8-439C-A41F-9AC0D6350781}" destId="{4EEFCFA2-DE56-4E04-BAD0-0D22ED4E74B0}" srcOrd="22" destOrd="0" presId="urn:microsoft.com/office/officeart/2008/layout/BendingPictureSemiTransparentText"/>
    <dgm:cxn modelId="{3A4D66A3-4EC0-4C0C-950E-0E7F6B9128E1}" type="presParOf" srcId="{4EEFCFA2-DE56-4E04-BAD0-0D22ED4E74B0}" destId="{1EECB71F-A24A-4613-BFBE-53E408C54F7F}" srcOrd="0" destOrd="0" presId="urn:microsoft.com/office/officeart/2008/layout/BendingPictureSemiTransparentText"/>
    <dgm:cxn modelId="{2944A7C4-742F-4301-8DC2-2A43CFC7F3B9}" type="presParOf" srcId="{4EEFCFA2-DE56-4E04-BAD0-0D22ED4E74B0}" destId="{EBF4765E-6005-4228-AACB-7D40FC1EAF18}"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434046-5C31-42A2-B76A-82C791E0CF9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06362A6-A649-4FFE-BA14-ED136A2DC17F}">
      <dgm:prSet phldrT="[Text]"/>
      <dgm:spPr>
        <a:solidFill>
          <a:srgbClr val="BCD02D"/>
        </a:solidFill>
      </dgm:spPr>
      <dgm:t>
        <a:bodyPr/>
        <a:lstStyle/>
        <a:p>
          <a:r>
            <a:rPr lang="en-US" b="0" noProof="0" dirty="0">
              <a:solidFill>
                <a:schemeClr val="tx1"/>
              </a:solidFill>
            </a:rPr>
            <a:t>Municipal Solid Waste Management</a:t>
          </a:r>
        </a:p>
      </dgm:t>
    </dgm:pt>
    <dgm:pt modelId="{949E2A1E-4ABA-4CCD-B18F-EA852064E76B}" type="parTrans" cxnId="{EFEBE008-AAFB-4C80-9C36-8BB8723B47F1}">
      <dgm:prSet/>
      <dgm:spPr/>
      <dgm:t>
        <a:bodyPr/>
        <a:lstStyle/>
        <a:p>
          <a:endParaRPr lang="en-US" b="0">
            <a:solidFill>
              <a:schemeClr val="tx1"/>
            </a:solidFill>
          </a:endParaRPr>
        </a:p>
      </dgm:t>
    </dgm:pt>
    <dgm:pt modelId="{0BCAC1E9-A664-49D4-A7C9-D0ABD410A5B2}" type="sibTrans" cxnId="{EFEBE008-AAFB-4C80-9C36-8BB8723B47F1}">
      <dgm:prSet/>
      <dgm:spPr/>
      <dgm:t>
        <a:bodyPr/>
        <a:lstStyle/>
        <a:p>
          <a:endParaRPr lang="en-US" b="0">
            <a:solidFill>
              <a:schemeClr val="tx1"/>
            </a:solidFill>
          </a:endParaRPr>
        </a:p>
      </dgm:t>
    </dgm:pt>
    <dgm:pt modelId="{3A1C90E8-FFB5-4DDA-B68C-D7CF2666C515}">
      <dgm:prSet phldrT="[Text]"/>
      <dgm:spPr>
        <a:solidFill>
          <a:srgbClr val="FFD300"/>
        </a:solidFill>
      </dgm:spPr>
      <dgm:t>
        <a:bodyPr/>
        <a:lstStyle/>
        <a:p>
          <a:r>
            <a:rPr lang="en-US" b="0" noProof="0" dirty="0">
              <a:solidFill>
                <a:schemeClr val="tx1"/>
              </a:solidFill>
            </a:rPr>
            <a:t>Strategic Environmental Sanitation Planning</a:t>
          </a:r>
        </a:p>
      </dgm:t>
    </dgm:pt>
    <dgm:pt modelId="{4F8EAD66-24D9-42CE-8A4D-474C18C344B2}" type="parTrans" cxnId="{B0DDCF8B-C02F-49C3-B11A-16341E169099}">
      <dgm:prSet/>
      <dgm:spPr/>
      <dgm:t>
        <a:bodyPr/>
        <a:lstStyle/>
        <a:p>
          <a:endParaRPr lang="en-US" b="0">
            <a:solidFill>
              <a:schemeClr val="tx1"/>
            </a:solidFill>
          </a:endParaRPr>
        </a:p>
      </dgm:t>
    </dgm:pt>
    <dgm:pt modelId="{12649ABE-2599-4E0B-9FE1-B67233D3FD04}" type="sibTrans" cxnId="{B0DDCF8B-C02F-49C3-B11A-16341E169099}">
      <dgm:prSet/>
      <dgm:spPr/>
      <dgm:t>
        <a:bodyPr/>
        <a:lstStyle/>
        <a:p>
          <a:endParaRPr lang="en-US" b="0">
            <a:solidFill>
              <a:schemeClr val="tx1"/>
            </a:solidFill>
          </a:endParaRPr>
        </a:p>
      </dgm:t>
    </dgm:pt>
    <dgm:pt modelId="{330D8C49-14C9-4E4F-B750-BD1F58710A00}">
      <dgm:prSet phldrT="[Text]"/>
      <dgm:spPr>
        <a:solidFill>
          <a:srgbClr val="F08400"/>
        </a:solidFill>
      </dgm:spPr>
      <dgm:t>
        <a:bodyPr/>
        <a:lstStyle/>
        <a:p>
          <a:r>
            <a:rPr lang="en-US" b="0" noProof="0" dirty="0">
              <a:solidFill>
                <a:schemeClr val="tx1"/>
              </a:solidFill>
            </a:rPr>
            <a:t>Management of Excreta, Wastewater and Sludge</a:t>
          </a:r>
        </a:p>
      </dgm:t>
    </dgm:pt>
    <dgm:pt modelId="{772149F1-5E8B-4A89-A7B3-7EF8ADA712B9}" type="parTrans" cxnId="{2DEFBBEE-F6BD-4F91-9A73-8DCB8AC61842}">
      <dgm:prSet/>
      <dgm:spPr/>
      <dgm:t>
        <a:bodyPr/>
        <a:lstStyle/>
        <a:p>
          <a:endParaRPr lang="en-US" b="0">
            <a:solidFill>
              <a:schemeClr val="tx1"/>
            </a:solidFill>
          </a:endParaRPr>
        </a:p>
      </dgm:t>
    </dgm:pt>
    <dgm:pt modelId="{ED764B32-2BF9-40E4-AA30-5DA39D8A4840}" type="sibTrans" cxnId="{2DEFBBEE-F6BD-4F91-9A73-8DCB8AC61842}">
      <dgm:prSet/>
      <dgm:spPr/>
      <dgm:t>
        <a:bodyPr/>
        <a:lstStyle/>
        <a:p>
          <a:endParaRPr lang="en-US" b="0">
            <a:solidFill>
              <a:schemeClr val="tx1"/>
            </a:solidFill>
          </a:endParaRPr>
        </a:p>
      </dgm:t>
    </dgm:pt>
    <dgm:pt modelId="{C66E4D45-1FBA-46C2-A79D-383ACBDCD88A}">
      <dgm:prSet phldrT="[Text]"/>
      <dgm:spPr>
        <a:solidFill>
          <a:srgbClr val="00ADDD"/>
        </a:solidFill>
      </dgm:spPr>
      <dgm:t>
        <a:bodyPr/>
        <a:lstStyle/>
        <a:p>
          <a:r>
            <a:rPr lang="en-US" b="0" noProof="0" dirty="0">
              <a:solidFill>
                <a:schemeClr val="tx1"/>
              </a:solidFill>
            </a:rPr>
            <a:t>Water Safety Management</a:t>
          </a:r>
        </a:p>
      </dgm:t>
    </dgm:pt>
    <dgm:pt modelId="{8734C776-B68F-44EF-8D1D-7FCF776C60AE}" type="parTrans" cxnId="{E85F82B1-DD04-4BFE-A38D-3D93DBD2156F}">
      <dgm:prSet/>
      <dgm:spPr/>
      <dgm:t>
        <a:bodyPr/>
        <a:lstStyle/>
        <a:p>
          <a:endParaRPr lang="en-US" b="0">
            <a:solidFill>
              <a:schemeClr val="tx1"/>
            </a:solidFill>
          </a:endParaRPr>
        </a:p>
      </dgm:t>
    </dgm:pt>
    <dgm:pt modelId="{3E7AC1A7-C90F-443E-8F50-4314A0051045}" type="sibTrans" cxnId="{E85F82B1-DD04-4BFE-A38D-3D93DBD2156F}">
      <dgm:prSet/>
      <dgm:spPr/>
      <dgm:t>
        <a:bodyPr/>
        <a:lstStyle/>
        <a:p>
          <a:endParaRPr lang="en-US" b="0">
            <a:solidFill>
              <a:schemeClr val="tx1"/>
            </a:solidFill>
          </a:endParaRPr>
        </a:p>
      </dgm:t>
    </dgm:pt>
    <dgm:pt modelId="{92B9081F-A983-41C3-9049-E425AC7096C0}">
      <dgm:prSet phldrT="[Text]"/>
      <dgm:spPr>
        <a:solidFill>
          <a:srgbClr val="AEDFF4"/>
        </a:solidFill>
      </dgm:spPr>
      <dgm:t>
        <a:bodyPr/>
        <a:lstStyle/>
        <a:p>
          <a:r>
            <a:rPr lang="en-US" b="0" noProof="0" dirty="0">
              <a:solidFill>
                <a:schemeClr val="tx1"/>
              </a:solidFill>
            </a:rPr>
            <a:t>Water Supply and Treatment</a:t>
          </a:r>
        </a:p>
      </dgm:t>
    </dgm:pt>
    <dgm:pt modelId="{A3C965DA-14FE-41A6-B3E9-8B85B82A522D}" type="parTrans" cxnId="{B4469EF8-3402-4FF5-84BA-5774D06C7E69}">
      <dgm:prSet/>
      <dgm:spPr/>
      <dgm:t>
        <a:bodyPr/>
        <a:lstStyle/>
        <a:p>
          <a:endParaRPr lang="en-US" b="0">
            <a:solidFill>
              <a:schemeClr val="tx1"/>
            </a:solidFill>
          </a:endParaRPr>
        </a:p>
      </dgm:t>
    </dgm:pt>
    <dgm:pt modelId="{8EB7F71E-261C-4420-89B1-3DB2DBD9E49A}" type="sibTrans" cxnId="{B4469EF8-3402-4FF5-84BA-5774D06C7E69}">
      <dgm:prSet/>
      <dgm:spPr/>
      <dgm:t>
        <a:bodyPr/>
        <a:lstStyle/>
        <a:p>
          <a:endParaRPr lang="en-US" b="0">
            <a:solidFill>
              <a:schemeClr val="tx1"/>
            </a:solidFill>
          </a:endParaRPr>
        </a:p>
      </dgm:t>
    </dgm:pt>
    <dgm:pt modelId="{7BE9C369-9F8F-4270-8AA9-58F702830D28}">
      <dgm:prSet phldrT="[Text]"/>
      <dgm:spPr>
        <a:solidFill>
          <a:srgbClr val="41BAC5"/>
        </a:solidFill>
      </dgm:spPr>
      <dgm:t>
        <a:bodyPr/>
        <a:lstStyle/>
        <a:p>
          <a:r>
            <a:rPr lang="en-US" b="0" noProof="0" dirty="0">
              <a:solidFill>
                <a:schemeClr val="tx1"/>
              </a:solidFill>
            </a:rPr>
            <a:t>Organizations and Climate</a:t>
          </a:r>
        </a:p>
      </dgm:t>
    </dgm:pt>
    <dgm:pt modelId="{A20FF927-B72A-47D0-95B4-2E63E1CF4468}" type="parTrans" cxnId="{04363632-F501-4352-B01A-DA0010CCA482}">
      <dgm:prSet/>
      <dgm:spPr/>
      <dgm:t>
        <a:bodyPr/>
        <a:lstStyle/>
        <a:p>
          <a:endParaRPr lang="en-US" b="0">
            <a:solidFill>
              <a:schemeClr val="tx1"/>
            </a:solidFill>
          </a:endParaRPr>
        </a:p>
      </dgm:t>
    </dgm:pt>
    <dgm:pt modelId="{CDD154BE-B1BD-42E4-B6A4-49BC2E22037E}" type="sibTrans" cxnId="{04363632-F501-4352-B01A-DA0010CCA482}">
      <dgm:prSet/>
      <dgm:spPr/>
      <dgm:t>
        <a:bodyPr/>
        <a:lstStyle/>
        <a:p>
          <a:endParaRPr lang="en-US" b="0">
            <a:solidFill>
              <a:schemeClr val="tx1"/>
            </a:solidFill>
          </a:endParaRPr>
        </a:p>
      </dgm:t>
    </dgm:pt>
    <dgm:pt modelId="{DCD7E8A8-0611-4C8D-8995-3BF7EC0F3444}">
      <dgm:prSet phldrT="[Text]"/>
      <dgm:spPr>
        <a:solidFill>
          <a:srgbClr val="35A0DA"/>
        </a:solidFill>
      </dgm:spPr>
      <dgm:t>
        <a:bodyPr/>
        <a:lstStyle/>
        <a:p>
          <a:r>
            <a:rPr lang="en-GB" b="0" dirty="0">
              <a:solidFill>
                <a:schemeClr val="tx1"/>
              </a:solidFill>
            </a:rPr>
            <a:t>Public Health, Infrastructure and Climate</a:t>
          </a:r>
          <a:endParaRPr lang="en-US" b="0" noProof="0" dirty="0">
            <a:solidFill>
              <a:schemeClr val="tx1"/>
            </a:solidFill>
          </a:endParaRPr>
        </a:p>
      </dgm:t>
    </dgm:pt>
    <dgm:pt modelId="{06C1F87B-D3CD-4C5A-BB47-A039660943E0}" type="parTrans" cxnId="{534C750D-626B-4C73-8343-F6751A23F505}">
      <dgm:prSet/>
      <dgm:spPr/>
      <dgm:t>
        <a:bodyPr/>
        <a:lstStyle/>
        <a:p>
          <a:endParaRPr lang="en-US" b="0">
            <a:solidFill>
              <a:schemeClr val="tx1"/>
            </a:solidFill>
          </a:endParaRPr>
        </a:p>
      </dgm:t>
    </dgm:pt>
    <dgm:pt modelId="{8994F3A5-A56E-480D-AFF7-26A1DB90FD80}" type="sibTrans" cxnId="{534C750D-626B-4C73-8343-F6751A23F505}">
      <dgm:prSet/>
      <dgm:spPr/>
      <dgm:t>
        <a:bodyPr/>
        <a:lstStyle/>
        <a:p>
          <a:endParaRPr lang="en-US" b="0">
            <a:solidFill>
              <a:schemeClr val="tx1"/>
            </a:solidFill>
          </a:endParaRPr>
        </a:p>
      </dgm:t>
    </dgm:pt>
    <dgm:pt modelId="{8E17C0C7-2EC7-42F7-AE94-9A96205DBEA2}" type="pres">
      <dgm:prSet presAssocID="{0D434046-5C31-42A2-B76A-82C791E0CF99}" presName="diagram" presStyleCnt="0">
        <dgm:presLayoutVars>
          <dgm:dir/>
          <dgm:resizeHandles val="exact"/>
        </dgm:presLayoutVars>
      </dgm:prSet>
      <dgm:spPr/>
    </dgm:pt>
    <dgm:pt modelId="{11FAA3E6-6F0F-4E0B-B7F0-3092E6E6028F}" type="pres">
      <dgm:prSet presAssocID="{506362A6-A649-4FFE-BA14-ED136A2DC17F}" presName="node" presStyleLbl="node1" presStyleIdx="0" presStyleCnt="7">
        <dgm:presLayoutVars>
          <dgm:bulletEnabled val="1"/>
        </dgm:presLayoutVars>
      </dgm:prSet>
      <dgm:spPr>
        <a:prstGeom prst="roundRect">
          <a:avLst/>
        </a:prstGeom>
      </dgm:spPr>
    </dgm:pt>
    <dgm:pt modelId="{9F1B8226-D373-45A8-B652-2367CACAA882}" type="pres">
      <dgm:prSet presAssocID="{0BCAC1E9-A664-49D4-A7C9-D0ABD410A5B2}" presName="sibTrans" presStyleCnt="0"/>
      <dgm:spPr/>
    </dgm:pt>
    <dgm:pt modelId="{352357D8-71E8-4FC4-ACAF-8582C3639A23}" type="pres">
      <dgm:prSet presAssocID="{3A1C90E8-FFB5-4DDA-B68C-D7CF2666C515}" presName="node" presStyleLbl="node1" presStyleIdx="1" presStyleCnt="7">
        <dgm:presLayoutVars>
          <dgm:bulletEnabled val="1"/>
        </dgm:presLayoutVars>
      </dgm:prSet>
      <dgm:spPr>
        <a:prstGeom prst="roundRect">
          <a:avLst/>
        </a:prstGeom>
      </dgm:spPr>
    </dgm:pt>
    <dgm:pt modelId="{F65103CD-4ECC-435C-8588-DB56E87B01E4}" type="pres">
      <dgm:prSet presAssocID="{12649ABE-2599-4E0B-9FE1-B67233D3FD04}" presName="sibTrans" presStyleCnt="0"/>
      <dgm:spPr/>
    </dgm:pt>
    <dgm:pt modelId="{62003A49-9118-4290-9FB4-4491E9BCA9D3}" type="pres">
      <dgm:prSet presAssocID="{330D8C49-14C9-4E4F-B750-BD1F58710A00}" presName="node" presStyleLbl="node1" presStyleIdx="2" presStyleCnt="7">
        <dgm:presLayoutVars>
          <dgm:bulletEnabled val="1"/>
        </dgm:presLayoutVars>
      </dgm:prSet>
      <dgm:spPr>
        <a:prstGeom prst="roundRect">
          <a:avLst/>
        </a:prstGeom>
      </dgm:spPr>
    </dgm:pt>
    <dgm:pt modelId="{AF1930F2-1F98-42B7-B700-1682056096EE}" type="pres">
      <dgm:prSet presAssocID="{ED764B32-2BF9-40E4-AA30-5DA39D8A4840}" presName="sibTrans" presStyleCnt="0"/>
      <dgm:spPr/>
    </dgm:pt>
    <dgm:pt modelId="{F4BEC652-4CBF-4D6D-ABB4-D0DB5CFE2580}" type="pres">
      <dgm:prSet presAssocID="{C66E4D45-1FBA-46C2-A79D-383ACBDCD88A}" presName="node" presStyleLbl="node1" presStyleIdx="3" presStyleCnt="7">
        <dgm:presLayoutVars>
          <dgm:bulletEnabled val="1"/>
        </dgm:presLayoutVars>
      </dgm:prSet>
      <dgm:spPr>
        <a:prstGeom prst="roundRect">
          <a:avLst/>
        </a:prstGeom>
      </dgm:spPr>
    </dgm:pt>
    <dgm:pt modelId="{88C1A01B-4A0B-4D37-86A2-729571B963C4}" type="pres">
      <dgm:prSet presAssocID="{3E7AC1A7-C90F-443E-8F50-4314A0051045}" presName="sibTrans" presStyleCnt="0"/>
      <dgm:spPr/>
    </dgm:pt>
    <dgm:pt modelId="{A858A91C-81D7-472B-8053-0570B508A4EE}" type="pres">
      <dgm:prSet presAssocID="{92B9081F-A983-41C3-9049-E425AC7096C0}" presName="node" presStyleLbl="node1" presStyleIdx="4" presStyleCnt="7">
        <dgm:presLayoutVars>
          <dgm:bulletEnabled val="1"/>
        </dgm:presLayoutVars>
      </dgm:prSet>
      <dgm:spPr>
        <a:prstGeom prst="roundRect">
          <a:avLst/>
        </a:prstGeom>
      </dgm:spPr>
    </dgm:pt>
    <dgm:pt modelId="{CB8DCD92-F242-4B2B-9229-05FA44C1230E}" type="pres">
      <dgm:prSet presAssocID="{8EB7F71E-261C-4420-89B1-3DB2DBD9E49A}" presName="sibTrans" presStyleCnt="0"/>
      <dgm:spPr/>
    </dgm:pt>
    <dgm:pt modelId="{FE610BF5-85BD-4007-9D31-FB096A06D53C}" type="pres">
      <dgm:prSet presAssocID="{7BE9C369-9F8F-4270-8AA9-58F702830D28}" presName="node" presStyleLbl="node1" presStyleIdx="5" presStyleCnt="7">
        <dgm:presLayoutVars>
          <dgm:bulletEnabled val="1"/>
        </dgm:presLayoutVars>
      </dgm:prSet>
      <dgm:spPr>
        <a:prstGeom prst="roundRect">
          <a:avLst/>
        </a:prstGeom>
      </dgm:spPr>
    </dgm:pt>
    <dgm:pt modelId="{077C167A-5116-46F9-94ED-895D47587F38}" type="pres">
      <dgm:prSet presAssocID="{CDD154BE-B1BD-42E4-B6A4-49BC2E22037E}" presName="sibTrans" presStyleCnt="0"/>
      <dgm:spPr/>
    </dgm:pt>
    <dgm:pt modelId="{6860164F-8732-4CEF-8195-DF7DCF3A61BA}" type="pres">
      <dgm:prSet presAssocID="{DCD7E8A8-0611-4C8D-8995-3BF7EC0F3444}" presName="node" presStyleLbl="node1" presStyleIdx="6" presStyleCnt="7">
        <dgm:presLayoutVars>
          <dgm:bulletEnabled val="1"/>
        </dgm:presLayoutVars>
      </dgm:prSet>
      <dgm:spPr>
        <a:prstGeom prst="roundRect">
          <a:avLst/>
        </a:prstGeom>
      </dgm:spPr>
    </dgm:pt>
  </dgm:ptLst>
  <dgm:cxnLst>
    <dgm:cxn modelId="{EFEBE008-AAFB-4C80-9C36-8BB8723B47F1}" srcId="{0D434046-5C31-42A2-B76A-82C791E0CF99}" destId="{506362A6-A649-4FFE-BA14-ED136A2DC17F}" srcOrd="0" destOrd="0" parTransId="{949E2A1E-4ABA-4CCD-B18F-EA852064E76B}" sibTransId="{0BCAC1E9-A664-49D4-A7C9-D0ABD410A5B2}"/>
    <dgm:cxn modelId="{534C750D-626B-4C73-8343-F6751A23F505}" srcId="{0D434046-5C31-42A2-B76A-82C791E0CF99}" destId="{DCD7E8A8-0611-4C8D-8995-3BF7EC0F3444}" srcOrd="6" destOrd="0" parTransId="{06C1F87B-D3CD-4C5A-BB47-A039660943E0}" sibTransId="{8994F3A5-A56E-480D-AFF7-26A1DB90FD80}"/>
    <dgm:cxn modelId="{04363632-F501-4352-B01A-DA0010CCA482}" srcId="{0D434046-5C31-42A2-B76A-82C791E0CF99}" destId="{7BE9C369-9F8F-4270-8AA9-58F702830D28}" srcOrd="5" destOrd="0" parTransId="{A20FF927-B72A-47D0-95B4-2E63E1CF4468}" sibTransId="{CDD154BE-B1BD-42E4-B6A4-49BC2E22037E}"/>
    <dgm:cxn modelId="{D9DFBA37-8000-4B9B-ACDA-11E8A1F0FD60}" type="presOf" srcId="{3A1C90E8-FFB5-4DDA-B68C-D7CF2666C515}" destId="{352357D8-71E8-4FC4-ACAF-8582C3639A23}" srcOrd="0" destOrd="0" presId="urn:microsoft.com/office/officeart/2005/8/layout/default"/>
    <dgm:cxn modelId="{E6E4A839-B3E5-4806-8B89-549C27B50A28}" type="presOf" srcId="{7BE9C369-9F8F-4270-8AA9-58F702830D28}" destId="{FE610BF5-85BD-4007-9D31-FB096A06D53C}" srcOrd="0" destOrd="0" presId="urn:microsoft.com/office/officeart/2005/8/layout/default"/>
    <dgm:cxn modelId="{3FDD4251-CBE0-45AA-9972-CDBF38836E4B}" type="presOf" srcId="{0D434046-5C31-42A2-B76A-82C791E0CF99}" destId="{8E17C0C7-2EC7-42F7-AE94-9A96205DBEA2}" srcOrd="0" destOrd="0" presId="urn:microsoft.com/office/officeart/2005/8/layout/default"/>
    <dgm:cxn modelId="{2C0A3277-3435-45CC-A828-A46C45A65143}" type="presOf" srcId="{506362A6-A649-4FFE-BA14-ED136A2DC17F}" destId="{11FAA3E6-6F0F-4E0B-B7F0-3092E6E6028F}" srcOrd="0" destOrd="0" presId="urn:microsoft.com/office/officeart/2005/8/layout/default"/>
    <dgm:cxn modelId="{B0DDCF8B-C02F-49C3-B11A-16341E169099}" srcId="{0D434046-5C31-42A2-B76A-82C791E0CF99}" destId="{3A1C90E8-FFB5-4DDA-B68C-D7CF2666C515}" srcOrd="1" destOrd="0" parTransId="{4F8EAD66-24D9-42CE-8A4D-474C18C344B2}" sibTransId="{12649ABE-2599-4E0B-9FE1-B67233D3FD04}"/>
    <dgm:cxn modelId="{8BB1FB8C-AD05-4046-96AF-3B8F7BEF419C}" type="presOf" srcId="{DCD7E8A8-0611-4C8D-8995-3BF7EC0F3444}" destId="{6860164F-8732-4CEF-8195-DF7DCF3A61BA}" srcOrd="0" destOrd="0" presId="urn:microsoft.com/office/officeart/2005/8/layout/default"/>
    <dgm:cxn modelId="{A284478D-E9E9-4A0B-BBFA-737CDE272E62}" type="presOf" srcId="{C66E4D45-1FBA-46C2-A79D-383ACBDCD88A}" destId="{F4BEC652-4CBF-4D6D-ABB4-D0DB5CFE2580}" srcOrd="0" destOrd="0" presId="urn:microsoft.com/office/officeart/2005/8/layout/default"/>
    <dgm:cxn modelId="{91A400AC-C5EB-4F51-8E90-7C683EE19F1F}" type="presOf" srcId="{330D8C49-14C9-4E4F-B750-BD1F58710A00}" destId="{62003A49-9118-4290-9FB4-4491E9BCA9D3}" srcOrd="0" destOrd="0" presId="urn:microsoft.com/office/officeart/2005/8/layout/default"/>
    <dgm:cxn modelId="{E85F82B1-DD04-4BFE-A38D-3D93DBD2156F}" srcId="{0D434046-5C31-42A2-B76A-82C791E0CF99}" destId="{C66E4D45-1FBA-46C2-A79D-383ACBDCD88A}" srcOrd="3" destOrd="0" parTransId="{8734C776-B68F-44EF-8D1D-7FCF776C60AE}" sibTransId="{3E7AC1A7-C90F-443E-8F50-4314A0051045}"/>
    <dgm:cxn modelId="{B72126BD-2DDC-4529-8DD2-B284479BF40F}" type="presOf" srcId="{92B9081F-A983-41C3-9049-E425AC7096C0}" destId="{A858A91C-81D7-472B-8053-0570B508A4EE}" srcOrd="0" destOrd="0" presId="urn:microsoft.com/office/officeart/2005/8/layout/default"/>
    <dgm:cxn modelId="{2DEFBBEE-F6BD-4F91-9A73-8DCB8AC61842}" srcId="{0D434046-5C31-42A2-B76A-82C791E0CF99}" destId="{330D8C49-14C9-4E4F-B750-BD1F58710A00}" srcOrd="2" destOrd="0" parTransId="{772149F1-5E8B-4A89-A7B3-7EF8ADA712B9}" sibTransId="{ED764B32-2BF9-40E4-AA30-5DA39D8A4840}"/>
    <dgm:cxn modelId="{B4469EF8-3402-4FF5-84BA-5774D06C7E69}" srcId="{0D434046-5C31-42A2-B76A-82C791E0CF99}" destId="{92B9081F-A983-41C3-9049-E425AC7096C0}" srcOrd="4" destOrd="0" parTransId="{A3C965DA-14FE-41A6-B3E9-8B85B82A522D}" sibTransId="{8EB7F71E-261C-4420-89B1-3DB2DBD9E49A}"/>
    <dgm:cxn modelId="{FD683B7F-28E1-4FDA-BB3D-C00F48ED4CDF}" type="presParOf" srcId="{8E17C0C7-2EC7-42F7-AE94-9A96205DBEA2}" destId="{11FAA3E6-6F0F-4E0B-B7F0-3092E6E6028F}" srcOrd="0" destOrd="0" presId="urn:microsoft.com/office/officeart/2005/8/layout/default"/>
    <dgm:cxn modelId="{E55FA3AA-0372-4066-BD21-A652E4238F2A}" type="presParOf" srcId="{8E17C0C7-2EC7-42F7-AE94-9A96205DBEA2}" destId="{9F1B8226-D373-45A8-B652-2367CACAA882}" srcOrd="1" destOrd="0" presId="urn:microsoft.com/office/officeart/2005/8/layout/default"/>
    <dgm:cxn modelId="{CD1C8B79-93A7-446E-9F15-84C357A666EC}" type="presParOf" srcId="{8E17C0C7-2EC7-42F7-AE94-9A96205DBEA2}" destId="{352357D8-71E8-4FC4-ACAF-8582C3639A23}" srcOrd="2" destOrd="0" presId="urn:microsoft.com/office/officeart/2005/8/layout/default"/>
    <dgm:cxn modelId="{B04ACE6B-6C1F-4FE6-8221-5AA56A25496C}" type="presParOf" srcId="{8E17C0C7-2EC7-42F7-AE94-9A96205DBEA2}" destId="{F65103CD-4ECC-435C-8588-DB56E87B01E4}" srcOrd="3" destOrd="0" presId="urn:microsoft.com/office/officeart/2005/8/layout/default"/>
    <dgm:cxn modelId="{EE541F59-57FB-4F38-83A2-F900FF5E43FD}" type="presParOf" srcId="{8E17C0C7-2EC7-42F7-AE94-9A96205DBEA2}" destId="{62003A49-9118-4290-9FB4-4491E9BCA9D3}" srcOrd="4" destOrd="0" presId="urn:microsoft.com/office/officeart/2005/8/layout/default"/>
    <dgm:cxn modelId="{31001823-2A51-45C3-A185-71E1581220AA}" type="presParOf" srcId="{8E17C0C7-2EC7-42F7-AE94-9A96205DBEA2}" destId="{AF1930F2-1F98-42B7-B700-1682056096EE}" srcOrd="5" destOrd="0" presId="urn:microsoft.com/office/officeart/2005/8/layout/default"/>
    <dgm:cxn modelId="{02A76947-FC30-4C81-8AC4-0F66BFACD5D8}" type="presParOf" srcId="{8E17C0C7-2EC7-42F7-AE94-9A96205DBEA2}" destId="{F4BEC652-4CBF-4D6D-ABB4-D0DB5CFE2580}" srcOrd="6" destOrd="0" presId="urn:microsoft.com/office/officeart/2005/8/layout/default"/>
    <dgm:cxn modelId="{92EB66F4-86B6-498A-893A-8B8426E91B3C}" type="presParOf" srcId="{8E17C0C7-2EC7-42F7-AE94-9A96205DBEA2}" destId="{88C1A01B-4A0B-4D37-86A2-729571B963C4}" srcOrd="7" destOrd="0" presId="urn:microsoft.com/office/officeart/2005/8/layout/default"/>
    <dgm:cxn modelId="{F2554D59-C498-4F7D-9AF3-FD6F7ECADDBF}" type="presParOf" srcId="{8E17C0C7-2EC7-42F7-AE94-9A96205DBEA2}" destId="{A858A91C-81D7-472B-8053-0570B508A4EE}" srcOrd="8" destOrd="0" presId="urn:microsoft.com/office/officeart/2005/8/layout/default"/>
    <dgm:cxn modelId="{FA293BA9-2B87-4BD7-88A7-6EA678666750}" type="presParOf" srcId="{8E17C0C7-2EC7-42F7-AE94-9A96205DBEA2}" destId="{CB8DCD92-F242-4B2B-9229-05FA44C1230E}" srcOrd="9" destOrd="0" presId="urn:microsoft.com/office/officeart/2005/8/layout/default"/>
    <dgm:cxn modelId="{7BB57BE7-915B-4469-9EE2-2EE37DE22581}" type="presParOf" srcId="{8E17C0C7-2EC7-42F7-AE94-9A96205DBEA2}" destId="{FE610BF5-85BD-4007-9D31-FB096A06D53C}" srcOrd="10" destOrd="0" presId="urn:microsoft.com/office/officeart/2005/8/layout/default"/>
    <dgm:cxn modelId="{81DA85C3-C456-4105-8D4B-CAB172907F18}" type="presParOf" srcId="{8E17C0C7-2EC7-42F7-AE94-9A96205DBEA2}" destId="{077C167A-5116-46F9-94ED-895D47587F38}" srcOrd="11" destOrd="0" presId="urn:microsoft.com/office/officeart/2005/8/layout/default"/>
    <dgm:cxn modelId="{BCFE548B-8587-4D49-A52B-6433E65A6CEB}" type="presParOf" srcId="{8E17C0C7-2EC7-42F7-AE94-9A96205DBEA2}" destId="{6860164F-8732-4CEF-8195-DF7DCF3A61BA}"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7F1A23-C58A-4D7D-9A16-74691730889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EB7F7AF-F6B2-4991-9A05-259AC0340296}">
      <dgm:prSet phldrT="[Text]"/>
      <dgm:spPr>
        <a:solidFill>
          <a:srgbClr val="00ADDD"/>
        </a:solidFill>
      </dgm:spPr>
      <dgm:t>
        <a:bodyPr lIns="180000" tIns="180000" rIns="180000" bIns="180000"/>
        <a:lstStyle/>
        <a:p>
          <a:r>
            <a:rPr lang="en-US" b="1" dirty="0">
              <a:solidFill>
                <a:schemeClr val="tx1"/>
              </a:solidFill>
            </a:rPr>
            <a:t>Water</a:t>
          </a:r>
        </a:p>
      </dgm:t>
    </dgm:pt>
    <dgm:pt modelId="{754C9100-3D40-4619-9A5D-AC3ECB07452D}" type="parTrans" cxnId="{FCAE4A3B-8A22-44E4-B90F-B4894A2EE744}">
      <dgm:prSet/>
      <dgm:spPr/>
      <dgm:t>
        <a:bodyPr/>
        <a:lstStyle/>
        <a:p>
          <a:endParaRPr lang="en-US">
            <a:solidFill>
              <a:schemeClr val="tx1"/>
            </a:solidFill>
          </a:endParaRPr>
        </a:p>
      </dgm:t>
    </dgm:pt>
    <dgm:pt modelId="{B706D0EE-5A71-481B-BA37-300CEE7E4D98}" type="sibTrans" cxnId="{FCAE4A3B-8A22-44E4-B90F-B4894A2EE744}">
      <dgm:prSet/>
      <dgm:spPr/>
      <dgm:t>
        <a:bodyPr/>
        <a:lstStyle/>
        <a:p>
          <a:endParaRPr lang="en-US">
            <a:solidFill>
              <a:schemeClr val="tx1"/>
            </a:solidFill>
          </a:endParaRPr>
        </a:p>
      </dgm:t>
    </dgm:pt>
    <dgm:pt modelId="{A9481410-F17F-4D7A-9C54-7AE4F504894F}">
      <dgm:prSet phldrT="[Text]"/>
      <dgm:spPr>
        <a:solidFill>
          <a:srgbClr val="F08400"/>
        </a:solidFill>
      </dgm:spPr>
      <dgm:t>
        <a:bodyPr lIns="180000" tIns="180000" rIns="180000" bIns="180000"/>
        <a:lstStyle/>
        <a:p>
          <a:r>
            <a:rPr lang="en-US" b="1" dirty="0">
              <a:solidFill>
                <a:schemeClr val="tx1"/>
              </a:solidFill>
            </a:rPr>
            <a:t>Sanitation</a:t>
          </a:r>
        </a:p>
      </dgm:t>
    </dgm:pt>
    <dgm:pt modelId="{14AC5A6B-2CCB-47FA-AF9F-82034BAC30B1}" type="parTrans" cxnId="{DF1E9994-9A97-490E-9898-EBC9A1089086}">
      <dgm:prSet/>
      <dgm:spPr/>
      <dgm:t>
        <a:bodyPr/>
        <a:lstStyle/>
        <a:p>
          <a:endParaRPr lang="en-US">
            <a:solidFill>
              <a:schemeClr val="tx1"/>
            </a:solidFill>
          </a:endParaRPr>
        </a:p>
      </dgm:t>
    </dgm:pt>
    <dgm:pt modelId="{92A979C0-96EA-4752-A8B0-FD58D4A01D4C}" type="sibTrans" cxnId="{DF1E9994-9A97-490E-9898-EBC9A1089086}">
      <dgm:prSet/>
      <dgm:spPr/>
      <dgm:t>
        <a:bodyPr/>
        <a:lstStyle/>
        <a:p>
          <a:endParaRPr lang="en-US">
            <a:solidFill>
              <a:schemeClr val="tx1"/>
            </a:solidFill>
          </a:endParaRPr>
        </a:p>
      </dgm:t>
    </dgm:pt>
    <dgm:pt modelId="{D73339FD-A86F-4963-A1AB-7C8451D351F7}">
      <dgm:prSet phldrT="[Text]"/>
      <dgm:spPr>
        <a:solidFill>
          <a:schemeClr val="accent4"/>
        </a:solidFill>
      </dgm:spPr>
      <dgm:t>
        <a:bodyPr lIns="180000" tIns="180000" rIns="180000" bIns="180000"/>
        <a:lstStyle/>
        <a:p>
          <a:r>
            <a:rPr lang="en-US" b="1" dirty="0">
              <a:solidFill>
                <a:schemeClr val="tx1"/>
              </a:solidFill>
            </a:rPr>
            <a:t>Solid Waste</a:t>
          </a:r>
        </a:p>
      </dgm:t>
    </dgm:pt>
    <dgm:pt modelId="{45624F9C-1099-48E3-899E-55C609E001FB}" type="parTrans" cxnId="{91DDA353-A55B-48DB-8215-A3AA4972A02B}">
      <dgm:prSet/>
      <dgm:spPr/>
      <dgm:t>
        <a:bodyPr/>
        <a:lstStyle/>
        <a:p>
          <a:endParaRPr lang="en-US">
            <a:solidFill>
              <a:schemeClr val="tx1"/>
            </a:solidFill>
          </a:endParaRPr>
        </a:p>
      </dgm:t>
    </dgm:pt>
    <dgm:pt modelId="{FD73AA69-866D-4EA3-BB30-80876D83A824}" type="sibTrans" cxnId="{91DDA353-A55B-48DB-8215-A3AA4972A02B}">
      <dgm:prSet/>
      <dgm:spPr/>
      <dgm:t>
        <a:bodyPr/>
        <a:lstStyle/>
        <a:p>
          <a:endParaRPr lang="en-US">
            <a:solidFill>
              <a:schemeClr val="tx1"/>
            </a:solidFill>
          </a:endParaRPr>
        </a:p>
      </dgm:t>
    </dgm:pt>
    <dgm:pt modelId="{1A05783F-7560-4B01-9519-327BA13A8A85}">
      <dgm:prSet phldrT="[Text]"/>
      <dgm:spPr>
        <a:solidFill>
          <a:schemeClr val="accent4"/>
        </a:solidFill>
      </dgm:spPr>
      <dgm:t>
        <a:bodyPr lIns="180000" tIns="180000" rIns="180000" bIns="180000"/>
        <a:lstStyle/>
        <a:p>
          <a:r>
            <a:rPr lang="en-US">
              <a:solidFill>
                <a:schemeClr val="tx1"/>
              </a:solidFill>
            </a:rPr>
            <a:t>Storage</a:t>
          </a:r>
          <a:endParaRPr lang="en-US" dirty="0">
            <a:solidFill>
              <a:schemeClr val="tx1"/>
            </a:solidFill>
          </a:endParaRPr>
        </a:p>
      </dgm:t>
    </dgm:pt>
    <dgm:pt modelId="{30DD377C-33F4-47FF-AB5D-544784C05855}" type="parTrans" cxnId="{8B322126-8997-4116-9D19-D0B0DCBF17D6}">
      <dgm:prSet/>
      <dgm:spPr/>
      <dgm:t>
        <a:bodyPr/>
        <a:lstStyle/>
        <a:p>
          <a:endParaRPr lang="en-US">
            <a:solidFill>
              <a:schemeClr val="tx1"/>
            </a:solidFill>
          </a:endParaRPr>
        </a:p>
      </dgm:t>
    </dgm:pt>
    <dgm:pt modelId="{051E63ED-810D-4676-9272-57F478C31A0D}" type="sibTrans" cxnId="{8B322126-8997-4116-9D19-D0B0DCBF17D6}">
      <dgm:prSet/>
      <dgm:spPr/>
      <dgm:t>
        <a:bodyPr/>
        <a:lstStyle/>
        <a:p>
          <a:endParaRPr lang="en-US">
            <a:solidFill>
              <a:schemeClr val="tx1"/>
            </a:solidFill>
          </a:endParaRPr>
        </a:p>
      </dgm:t>
    </dgm:pt>
    <dgm:pt modelId="{2F706360-3884-4144-97C9-2AB34FE219EB}">
      <dgm:prSet phldrT="[Text]"/>
      <dgm:spPr>
        <a:solidFill>
          <a:srgbClr val="4D88A9"/>
        </a:solidFill>
      </dgm:spPr>
      <dgm:t>
        <a:bodyPr lIns="180000" tIns="180000" rIns="180000" bIns="180000"/>
        <a:lstStyle/>
        <a:p>
          <a:r>
            <a:rPr lang="en-US" b="1" dirty="0">
              <a:solidFill>
                <a:schemeClr val="tx1"/>
              </a:solidFill>
            </a:rPr>
            <a:t>Hygiene</a:t>
          </a:r>
        </a:p>
      </dgm:t>
    </dgm:pt>
    <dgm:pt modelId="{3D413311-826C-4DC1-8D32-0C6D292ACDA6}" type="parTrans" cxnId="{6C015729-63B4-4A58-BA09-1533CC55960D}">
      <dgm:prSet/>
      <dgm:spPr/>
      <dgm:t>
        <a:bodyPr/>
        <a:lstStyle/>
        <a:p>
          <a:endParaRPr lang="en-US">
            <a:solidFill>
              <a:schemeClr val="tx1"/>
            </a:solidFill>
          </a:endParaRPr>
        </a:p>
      </dgm:t>
    </dgm:pt>
    <dgm:pt modelId="{00B371F9-89AA-4726-8E11-FEF1C857EF21}" type="sibTrans" cxnId="{6C015729-63B4-4A58-BA09-1533CC55960D}">
      <dgm:prSet/>
      <dgm:spPr/>
      <dgm:t>
        <a:bodyPr/>
        <a:lstStyle/>
        <a:p>
          <a:endParaRPr lang="en-US">
            <a:solidFill>
              <a:schemeClr val="tx1"/>
            </a:solidFill>
          </a:endParaRPr>
        </a:p>
      </dgm:t>
    </dgm:pt>
    <dgm:pt modelId="{1810C399-9DFF-47C0-93EE-895BAF6BB640}">
      <dgm:prSet phldrT="[Text]"/>
      <dgm:spPr>
        <a:solidFill>
          <a:srgbClr val="4D88A9"/>
        </a:solidFill>
      </dgm:spPr>
      <dgm:t>
        <a:bodyPr lIns="180000" tIns="180000" rIns="180000" bIns="180000"/>
        <a:lstStyle/>
        <a:p>
          <a:r>
            <a:rPr lang="en-US" dirty="0">
              <a:solidFill>
                <a:schemeClr val="tx1"/>
              </a:solidFill>
            </a:rPr>
            <a:t>Handwashing</a:t>
          </a:r>
        </a:p>
      </dgm:t>
    </dgm:pt>
    <dgm:pt modelId="{7030CC2B-0445-4D74-A442-EA97D3EB91A5}" type="parTrans" cxnId="{4D3F9A02-10D4-483C-B3E4-A7504E8BED22}">
      <dgm:prSet/>
      <dgm:spPr/>
      <dgm:t>
        <a:bodyPr/>
        <a:lstStyle/>
        <a:p>
          <a:endParaRPr lang="en-US">
            <a:solidFill>
              <a:schemeClr val="tx1"/>
            </a:solidFill>
          </a:endParaRPr>
        </a:p>
      </dgm:t>
    </dgm:pt>
    <dgm:pt modelId="{86329E1E-09C1-4289-AEC3-7B9EA4910D5D}" type="sibTrans" cxnId="{4D3F9A02-10D4-483C-B3E4-A7504E8BED22}">
      <dgm:prSet/>
      <dgm:spPr/>
      <dgm:t>
        <a:bodyPr/>
        <a:lstStyle/>
        <a:p>
          <a:endParaRPr lang="en-US">
            <a:solidFill>
              <a:schemeClr val="tx1"/>
            </a:solidFill>
          </a:endParaRPr>
        </a:p>
      </dgm:t>
    </dgm:pt>
    <dgm:pt modelId="{5E549A54-CCF0-44C6-B429-099AD23C9170}">
      <dgm:prSet phldrT="[Text]"/>
      <dgm:spPr>
        <a:solidFill>
          <a:srgbClr val="4D88A9"/>
        </a:solidFill>
      </dgm:spPr>
      <dgm:t>
        <a:bodyPr lIns="180000" tIns="180000" rIns="180000" bIns="180000"/>
        <a:lstStyle/>
        <a:p>
          <a:r>
            <a:rPr lang="en-US" dirty="0">
              <a:solidFill>
                <a:schemeClr val="tx1"/>
              </a:solidFill>
            </a:rPr>
            <a:t>Menstrual </a:t>
          </a:r>
        </a:p>
      </dgm:t>
    </dgm:pt>
    <dgm:pt modelId="{149BADB7-D688-4EE0-AE98-D020B75F10EC}" type="parTrans" cxnId="{7B02BFF5-F13E-4F7C-94A3-80FE70464F19}">
      <dgm:prSet/>
      <dgm:spPr/>
      <dgm:t>
        <a:bodyPr/>
        <a:lstStyle/>
        <a:p>
          <a:endParaRPr lang="en-US">
            <a:solidFill>
              <a:schemeClr val="tx1"/>
            </a:solidFill>
          </a:endParaRPr>
        </a:p>
      </dgm:t>
    </dgm:pt>
    <dgm:pt modelId="{D9994802-AF26-4CA5-8633-B3D42802F41C}" type="sibTrans" cxnId="{7B02BFF5-F13E-4F7C-94A3-80FE70464F19}">
      <dgm:prSet/>
      <dgm:spPr/>
      <dgm:t>
        <a:bodyPr/>
        <a:lstStyle/>
        <a:p>
          <a:endParaRPr lang="en-US">
            <a:solidFill>
              <a:schemeClr val="tx1"/>
            </a:solidFill>
          </a:endParaRPr>
        </a:p>
      </dgm:t>
    </dgm:pt>
    <dgm:pt modelId="{9E0DB523-81DE-4F81-A4F8-496E4A6E037F}">
      <dgm:prSet phldrT="[Text]"/>
      <dgm:spPr>
        <a:solidFill>
          <a:srgbClr val="4D88A9"/>
        </a:solidFill>
      </dgm:spPr>
      <dgm:t>
        <a:bodyPr lIns="180000" tIns="180000" rIns="180000" bIns="180000"/>
        <a:lstStyle/>
        <a:p>
          <a:r>
            <a:rPr lang="en-US" dirty="0">
              <a:solidFill>
                <a:schemeClr val="tx1"/>
              </a:solidFill>
            </a:rPr>
            <a:t>Bathing</a:t>
          </a:r>
        </a:p>
      </dgm:t>
    </dgm:pt>
    <dgm:pt modelId="{47F66C23-665A-436C-B826-566B167DC18E}" type="parTrans" cxnId="{E7DA208B-774A-4689-9C64-5F6C9D261F1D}">
      <dgm:prSet/>
      <dgm:spPr/>
      <dgm:t>
        <a:bodyPr/>
        <a:lstStyle/>
        <a:p>
          <a:endParaRPr lang="en-US">
            <a:solidFill>
              <a:schemeClr val="tx1"/>
            </a:solidFill>
          </a:endParaRPr>
        </a:p>
      </dgm:t>
    </dgm:pt>
    <dgm:pt modelId="{2439FEB0-DB57-4F91-8D6A-A1D5D511BED1}" type="sibTrans" cxnId="{E7DA208B-774A-4689-9C64-5F6C9D261F1D}">
      <dgm:prSet/>
      <dgm:spPr/>
      <dgm:t>
        <a:bodyPr/>
        <a:lstStyle/>
        <a:p>
          <a:endParaRPr lang="en-US">
            <a:solidFill>
              <a:schemeClr val="tx1"/>
            </a:solidFill>
          </a:endParaRPr>
        </a:p>
      </dgm:t>
    </dgm:pt>
    <dgm:pt modelId="{BADFE35C-914F-44C5-9D0C-8329D5C9C0CB}">
      <dgm:prSet phldrT="[Text]"/>
      <dgm:spPr>
        <a:solidFill>
          <a:srgbClr val="4D88A9"/>
        </a:solidFill>
      </dgm:spPr>
      <dgm:t>
        <a:bodyPr lIns="180000" tIns="180000" rIns="180000" bIns="180000"/>
        <a:lstStyle/>
        <a:p>
          <a:r>
            <a:rPr lang="en-US" dirty="0">
              <a:solidFill>
                <a:schemeClr val="tx1"/>
              </a:solidFill>
            </a:rPr>
            <a:t>Toothbrushing</a:t>
          </a:r>
        </a:p>
      </dgm:t>
    </dgm:pt>
    <dgm:pt modelId="{04DF0026-ACD0-4F85-BF8B-03BA572DDC5B}" type="parTrans" cxnId="{223D4201-1084-4D12-AEF7-DA56693178C0}">
      <dgm:prSet/>
      <dgm:spPr/>
      <dgm:t>
        <a:bodyPr/>
        <a:lstStyle/>
        <a:p>
          <a:endParaRPr lang="en-US">
            <a:solidFill>
              <a:schemeClr val="tx1"/>
            </a:solidFill>
          </a:endParaRPr>
        </a:p>
      </dgm:t>
    </dgm:pt>
    <dgm:pt modelId="{895272B7-7BC5-4026-99F0-71AA5E0986EF}" type="sibTrans" cxnId="{223D4201-1084-4D12-AEF7-DA56693178C0}">
      <dgm:prSet/>
      <dgm:spPr/>
      <dgm:t>
        <a:bodyPr/>
        <a:lstStyle/>
        <a:p>
          <a:endParaRPr lang="en-US">
            <a:solidFill>
              <a:schemeClr val="tx1"/>
            </a:solidFill>
          </a:endParaRPr>
        </a:p>
      </dgm:t>
    </dgm:pt>
    <dgm:pt modelId="{BB01F7DA-1A9F-4818-BC71-815715D918AB}">
      <dgm:prSet phldrT="[Text]"/>
      <dgm:spPr>
        <a:solidFill>
          <a:srgbClr val="00ADDD"/>
        </a:solidFill>
      </dgm:spPr>
      <dgm:t>
        <a:bodyPr lIns="180000" tIns="180000" rIns="180000" bIns="180000"/>
        <a:lstStyle/>
        <a:p>
          <a:r>
            <a:rPr lang="en-US" dirty="0">
              <a:solidFill>
                <a:schemeClr val="tx1"/>
              </a:solidFill>
            </a:rPr>
            <a:t>Supply</a:t>
          </a:r>
        </a:p>
      </dgm:t>
    </dgm:pt>
    <dgm:pt modelId="{DBC69868-A1B2-443E-984F-591C763E5658}" type="parTrans" cxnId="{8CFC6051-2FA9-43F7-86E2-BFEAA6ACA742}">
      <dgm:prSet/>
      <dgm:spPr/>
      <dgm:t>
        <a:bodyPr/>
        <a:lstStyle/>
        <a:p>
          <a:endParaRPr lang="en-US">
            <a:solidFill>
              <a:schemeClr val="tx1"/>
            </a:solidFill>
          </a:endParaRPr>
        </a:p>
      </dgm:t>
    </dgm:pt>
    <dgm:pt modelId="{B5819E23-BC44-4E15-82F1-D5866D584F31}" type="sibTrans" cxnId="{8CFC6051-2FA9-43F7-86E2-BFEAA6ACA742}">
      <dgm:prSet/>
      <dgm:spPr/>
      <dgm:t>
        <a:bodyPr/>
        <a:lstStyle/>
        <a:p>
          <a:endParaRPr lang="en-US">
            <a:solidFill>
              <a:schemeClr val="tx1"/>
            </a:solidFill>
          </a:endParaRPr>
        </a:p>
      </dgm:t>
    </dgm:pt>
    <dgm:pt modelId="{B9E18012-5438-4CE4-B74C-DCAF4AD573C6}">
      <dgm:prSet phldrT="[Text]"/>
      <dgm:spPr>
        <a:solidFill>
          <a:srgbClr val="00ADDD"/>
        </a:solidFill>
      </dgm:spPr>
      <dgm:t>
        <a:bodyPr lIns="180000" tIns="180000" rIns="180000" bIns="180000"/>
        <a:lstStyle/>
        <a:p>
          <a:r>
            <a:rPr lang="en-US" dirty="0">
              <a:solidFill>
                <a:schemeClr val="tx1"/>
              </a:solidFill>
            </a:rPr>
            <a:t>Treatment</a:t>
          </a:r>
        </a:p>
      </dgm:t>
    </dgm:pt>
    <dgm:pt modelId="{1308C7E7-9D28-4351-8FE6-526ECCD01814}" type="parTrans" cxnId="{FF907E1D-2E67-4279-8D94-E7E64420B9F1}">
      <dgm:prSet/>
      <dgm:spPr/>
      <dgm:t>
        <a:bodyPr/>
        <a:lstStyle/>
        <a:p>
          <a:endParaRPr lang="en-US">
            <a:solidFill>
              <a:schemeClr val="tx1"/>
            </a:solidFill>
          </a:endParaRPr>
        </a:p>
      </dgm:t>
    </dgm:pt>
    <dgm:pt modelId="{807C1DAE-3427-43BD-B85F-F572AE1ADEC8}" type="sibTrans" cxnId="{FF907E1D-2E67-4279-8D94-E7E64420B9F1}">
      <dgm:prSet/>
      <dgm:spPr/>
      <dgm:t>
        <a:bodyPr/>
        <a:lstStyle/>
        <a:p>
          <a:endParaRPr lang="en-US">
            <a:solidFill>
              <a:schemeClr val="tx1"/>
            </a:solidFill>
          </a:endParaRPr>
        </a:p>
      </dgm:t>
    </dgm:pt>
    <dgm:pt modelId="{342C17D0-24F9-42CD-8A44-841F0477A357}">
      <dgm:prSet phldrT="[Text]"/>
      <dgm:spPr>
        <a:solidFill>
          <a:srgbClr val="F08400"/>
        </a:solidFill>
      </dgm:spPr>
      <dgm:t>
        <a:bodyPr lIns="180000" tIns="180000" rIns="180000" bIns="180000"/>
        <a:lstStyle/>
        <a:p>
          <a:r>
            <a:rPr lang="en-US" dirty="0">
              <a:solidFill>
                <a:schemeClr val="tx1"/>
              </a:solidFill>
            </a:rPr>
            <a:t>Facilities/Collection</a:t>
          </a:r>
        </a:p>
      </dgm:t>
    </dgm:pt>
    <dgm:pt modelId="{9DF2C19F-A325-41B4-A645-135A75826176}" type="parTrans" cxnId="{3B5F6405-E6B1-4DEB-A75F-EC14B07EBDEF}">
      <dgm:prSet/>
      <dgm:spPr/>
      <dgm:t>
        <a:bodyPr/>
        <a:lstStyle/>
        <a:p>
          <a:endParaRPr lang="en-US">
            <a:solidFill>
              <a:schemeClr val="tx1"/>
            </a:solidFill>
          </a:endParaRPr>
        </a:p>
      </dgm:t>
    </dgm:pt>
    <dgm:pt modelId="{C53CD1A5-E323-4E76-8C83-C8D8B135F384}" type="sibTrans" cxnId="{3B5F6405-E6B1-4DEB-A75F-EC14B07EBDEF}">
      <dgm:prSet/>
      <dgm:spPr/>
      <dgm:t>
        <a:bodyPr/>
        <a:lstStyle/>
        <a:p>
          <a:endParaRPr lang="en-US">
            <a:solidFill>
              <a:schemeClr val="tx1"/>
            </a:solidFill>
          </a:endParaRPr>
        </a:p>
      </dgm:t>
    </dgm:pt>
    <dgm:pt modelId="{92FE8196-03F2-43A6-BA98-C30525A58A63}">
      <dgm:prSet phldrT="[Text]"/>
      <dgm:spPr>
        <a:solidFill>
          <a:srgbClr val="F08400"/>
        </a:solidFill>
      </dgm:spPr>
      <dgm:t>
        <a:bodyPr lIns="180000" tIns="180000" rIns="180000" bIns="180000"/>
        <a:lstStyle/>
        <a:p>
          <a:r>
            <a:rPr lang="en-US" dirty="0">
              <a:solidFill>
                <a:schemeClr val="tx1"/>
              </a:solidFill>
            </a:rPr>
            <a:t>Treatment</a:t>
          </a:r>
        </a:p>
      </dgm:t>
    </dgm:pt>
    <dgm:pt modelId="{A6CD5417-30A2-4659-8BE3-ABC7F552CB7A}" type="parTrans" cxnId="{F4E12F4A-1BBC-434B-9D28-272F577466E5}">
      <dgm:prSet/>
      <dgm:spPr/>
      <dgm:t>
        <a:bodyPr/>
        <a:lstStyle/>
        <a:p>
          <a:endParaRPr lang="en-US">
            <a:solidFill>
              <a:schemeClr val="tx1"/>
            </a:solidFill>
          </a:endParaRPr>
        </a:p>
      </dgm:t>
    </dgm:pt>
    <dgm:pt modelId="{3D97868F-CF89-4495-BA97-B3C520E7C053}" type="sibTrans" cxnId="{F4E12F4A-1BBC-434B-9D28-272F577466E5}">
      <dgm:prSet/>
      <dgm:spPr/>
      <dgm:t>
        <a:bodyPr/>
        <a:lstStyle/>
        <a:p>
          <a:endParaRPr lang="en-US">
            <a:solidFill>
              <a:schemeClr val="tx1"/>
            </a:solidFill>
          </a:endParaRPr>
        </a:p>
      </dgm:t>
    </dgm:pt>
    <dgm:pt modelId="{5D2635F3-92CF-4B05-9B7C-A00F342C399F}">
      <dgm:prSet phldrT="[Text]"/>
      <dgm:spPr>
        <a:solidFill>
          <a:srgbClr val="F08400"/>
        </a:solidFill>
      </dgm:spPr>
      <dgm:t>
        <a:bodyPr lIns="180000" tIns="180000" rIns="180000" bIns="180000"/>
        <a:lstStyle/>
        <a:p>
          <a:r>
            <a:rPr lang="en-US" dirty="0">
              <a:solidFill>
                <a:schemeClr val="tx1"/>
              </a:solidFill>
            </a:rPr>
            <a:t>Disposal/Use</a:t>
          </a:r>
        </a:p>
      </dgm:t>
    </dgm:pt>
    <dgm:pt modelId="{A350FCB4-1634-43F4-BFAA-7B0E1FBA62A2}" type="parTrans" cxnId="{8A98316C-D112-4BD3-A054-C9002DC1A65B}">
      <dgm:prSet/>
      <dgm:spPr/>
      <dgm:t>
        <a:bodyPr/>
        <a:lstStyle/>
        <a:p>
          <a:endParaRPr lang="en-US">
            <a:solidFill>
              <a:schemeClr val="tx1"/>
            </a:solidFill>
          </a:endParaRPr>
        </a:p>
      </dgm:t>
    </dgm:pt>
    <dgm:pt modelId="{77758847-A45B-4B39-923F-55659B7243E7}" type="sibTrans" cxnId="{8A98316C-D112-4BD3-A054-C9002DC1A65B}">
      <dgm:prSet/>
      <dgm:spPr/>
      <dgm:t>
        <a:bodyPr/>
        <a:lstStyle/>
        <a:p>
          <a:endParaRPr lang="en-US">
            <a:solidFill>
              <a:schemeClr val="tx1"/>
            </a:solidFill>
          </a:endParaRPr>
        </a:p>
      </dgm:t>
    </dgm:pt>
    <dgm:pt modelId="{57A17B19-7914-4990-AC58-8C21CA51F1F1}">
      <dgm:prSet phldrT="[Text]"/>
      <dgm:spPr>
        <a:solidFill>
          <a:srgbClr val="F08400"/>
        </a:solidFill>
      </dgm:spPr>
      <dgm:t>
        <a:bodyPr lIns="180000" tIns="180000" rIns="180000" bIns="180000"/>
        <a:lstStyle/>
        <a:p>
          <a:r>
            <a:rPr lang="en-US" dirty="0">
              <a:solidFill>
                <a:schemeClr val="tx1"/>
              </a:solidFill>
            </a:rPr>
            <a:t>Transport</a:t>
          </a:r>
        </a:p>
      </dgm:t>
    </dgm:pt>
    <dgm:pt modelId="{8D92F2A8-CA61-466D-933F-E8E9EEE3A69D}" type="parTrans" cxnId="{D69FE591-E4C6-418C-AB6E-510C2E86342D}">
      <dgm:prSet/>
      <dgm:spPr/>
      <dgm:t>
        <a:bodyPr/>
        <a:lstStyle/>
        <a:p>
          <a:endParaRPr lang="en-US">
            <a:solidFill>
              <a:schemeClr val="tx1"/>
            </a:solidFill>
          </a:endParaRPr>
        </a:p>
      </dgm:t>
    </dgm:pt>
    <dgm:pt modelId="{E1E9BE37-64E0-431F-9A43-C5CC7A2CE3A1}" type="sibTrans" cxnId="{D69FE591-E4C6-418C-AB6E-510C2E86342D}">
      <dgm:prSet/>
      <dgm:spPr/>
      <dgm:t>
        <a:bodyPr/>
        <a:lstStyle/>
        <a:p>
          <a:endParaRPr lang="en-US">
            <a:solidFill>
              <a:schemeClr val="tx1"/>
            </a:solidFill>
          </a:endParaRPr>
        </a:p>
      </dgm:t>
    </dgm:pt>
    <dgm:pt modelId="{6449A548-56D3-4E56-BE4A-1CA562C890D0}">
      <dgm:prSet phldrT="[Text]"/>
      <dgm:spPr>
        <a:solidFill>
          <a:schemeClr val="accent4"/>
        </a:solidFill>
      </dgm:spPr>
      <dgm:t>
        <a:bodyPr lIns="180000" tIns="180000" rIns="180000" bIns="180000"/>
        <a:lstStyle/>
        <a:p>
          <a:r>
            <a:rPr lang="en-US" dirty="0">
              <a:solidFill>
                <a:schemeClr val="tx1"/>
              </a:solidFill>
            </a:rPr>
            <a:t>Collection/Transport</a:t>
          </a:r>
        </a:p>
      </dgm:t>
    </dgm:pt>
    <dgm:pt modelId="{663D00A7-A1D5-4B65-BD27-4C2DC0EE4C94}" type="parTrans" cxnId="{3BB4BE45-F0D3-4976-B865-ACAC2B85FA3E}">
      <dgm:prSet/>
      <dgm:spPr/>
      <dgm:t>
        <a:bodyPr/>
        <a:lstStyle/>
        <a:p>
          <a:endParaRPr lang="en-US">
            <a:solidFill>
              <a:schemeClr val="tx1"/>
            </a:solidFill>
          </a:endParaRPr>
        </a:p>
      </dgm:t>
    </dgm:pt>
    <dgm:pt modelId="{F5A3880C-3E61-4FC5-B213-63CD3FFFE4A8}" type="sibTrans" cxnId="{3BB4BE45-F0D3-4976-B865-ACAC2B85FA3E}">
      <dgm:prSet/>
      <dgm:spPr/>
      <dgm:t>
        <a:bodyPr/>
        <a:lstStyle/>
        <a:p>
          <a:endParaRPr lang="en-US">
            <a:solidFill>
              <a:schemeClr val="tx1"/>
            </a:solidFill>
          </a:endParaRPr>
        </a:p>
      </dgm:t>
    </dgm:pt>
    <dgm:pt modelId="{CB315F24-794A-44D5-9446-289D25B31238}">
      <dgm:prSet phldrT="[Text]"/>
      <dgm:spPr>
        <a:solidFill>
          <a:schemeClr val="accent4"/>
        </a:solidFill>
      </dgm:spPr>
      <dgm:t>
        <a:bodyPr lIns="180000" tIns="180000" rIns="180000" bIns="180000"/>
        <a:lstStyle/>
        <a:p>
          <a:r>
            <a:rPr lang="en-US" dirty="0">
              <a:solidFill>
                <a:schemeClr val="tx1"/>
              </a:solidFill>
            </a:rPr>
            <a:t>Treatment/Recycling</a:t>
          </a:r>
        </a:p>
      </dgm:t>
    </dgm:pt>
    <dgm:pt modelId="{78040564-4846-4FA2-95A0-5E1EAEF1AAF5}" type="parTrans" cxnId="{E5201C5D-5B3A-47A4-BB11-F21EF3517C84}">
      <dgm:prSet/>
      <dgm:spPr/>
      <dgm:t>
        <a:bodyPr/>
        <a:lstStyle/>
        <a:p>
          <a:endParaRPr lang="en-US">
            <a:solidFill>
              <a:schemeClr val="tx1"/>
            </a:solidFill>
          </a:endParaRPr>
        </a:p>
      </dgm:t>
    </dgm:pt>
    <dgm:pt modelId="{B19F2879-1D15-43A9-9F95-70993EE5D2BA}" type="sibTrans" cxnId="{E5201C5D-5B3A-47A4-BB11-F21EF3517C84}">
      <dgm:prSet/>
      <dgm:spPr/>
      <dgm:t>
        <a:bodyPr/>
        <a:lstStyle/>
        <a:p>
          <a:endParaRPr lang="en-US">
            <a:solidFill>
              <a:schemeClr val="tx1"/>
            </a:solidFill>
          </a:endParaRPr>
        </a:p>
      </dgm:t>
    </dgm:pt>
    <dgm:pt modelId="{2F84B56E-2353-4ABB-B328-458A91A5D165}">
      <dgm:prSet phldrT="[Text]"/>
      <dgm:spPr>
        <a:solidFill>
          <a:schemeClr val="accent4"/>
        </a:solidFill>
      </dgm:spPr>
      <dgm:t>
        <a:bodyPr lIns="180000" tIns="180000" rIns="180000" bIns="180000"/>
        <a:lstStyle/>
        <a:p>
          <a:r>
            <a:rPr lang="en-US" dirty="0">
              <a:solidFill>
                <a:schemeClr val="tx1"/>
              </a:solidFill>
            </a:rPr>
            <a:t>Disposal/Use </a:t>
          </a:r>
        </a:p>
      </dgm:t>
    </dgm:pt>
    <dgm:pt modelId="{BE10BE29-5139-4D0C-AA34-3ACCC592EBB9}" type="parTrans" cxnId="{96E567BD-2D7A-4514-8A84-A6A9112E9394}">
      <dgm:prSet/>
      <dgm:spPr/>
      <dgm:t>
        <a:bodyPr/>
        <a:lstStyle/>
        <a:p>
          <a:endParaRPr lang="en-US">
            <a:solidFill>
              <a:schemeClr val="tx1"/>
            </a:solidFill>
          </a:endParaRPr>
        </a:p>
      </dgm:t>
    </dgm:pt>
    <dgm:pt modelId="{A9811F4F-AF0B-4532-82B3-F8423EE7B4C4}" type="sibTrans" cxnId="{96E567BD-2D7A-4514-8A84-A6A9112E9394}">
      <dgm:prSet/>
      <dgm:spPr/>
      <dgm:t>
        <a:bodyPr/>
        <a:lstStyle/>
        <a:p>
          <a:endParaRPr lang="en-US">
            <a:solidFill>
              <a:schemeClr val="tx1"/>
            </a:solidFill>
          </a:endParaRPr>
        </a:p>
      </dgm:t>
    </dgm:pt>
    <dgm:pt modelId="{375242EA-AB1C-4435-A97D-426F09A5DA04}" type="pres">
      <dgm:prSet presAssocID="{2B7F1A23-C58A-4D7D-9A16-74691730889E}" presName="diagram" presStyleCnt="0">
        <dgm:presLayoutVars>
          <dgm:dir/>
          <dgm:resizeHandles val="exact"/>
        </dgm:presLayoutVars>
      </dgm:prSet>
      <dgm:spPr/>
    </dgm:pt>
    <dgm:pt modelId="{F1D86218-3F40-4813-8247-AC39CAA5D45C}" type="pres">
      <dgm:prSet presAssocID="{0EB7F7AF-F6B2-4991-9A05-259AC0340296}" presName="node" presStyleLbl="node1" presStyleIdx="0" presStyleCnt="4">
        <dgm:presLayoutVars>
          <dgm:bulletEnabled val="1"/>
        </dgm:presLayoutVars>
      </dgm:prSet>
      <dgm:spPr/>
    </dgm:pt>
    <dgm:pt modelId="{AF1534C1-7D1B-4A91-8EC6-ABD86C9AA9F6}" type="pres">
      <dgm:prSet presAssocID="{B706D0EE-5A71-481B-BA37-300CEE7E4D98}" presName="sibTrans" presStyleCnt="0"/>
      <dgm:spPr/>
    </dgm:pt>
    <dgm:pt modelId="{AD7C37F6-B88A-4BCF-B77B-29D8EE9292AD}" type="pres">
      <dgm:prSet presAssocID="{A9481410-F17F-4D7A-9C54-7AE4F504894F}" presName="node" presStyleLbl="node1" presStyleIdx="1" presStyleCnt="4">
        <dgm:presLayoutVars>
          <dgm:bulletEnabled val="1"/>
        </dgm:presLayoutVars>
      </dgm:prSet>
      <dgm:spPr/>
    </dgm:pt>
    <dgm:pt modelId="{7BB24025-8E7B-4A1F-B5BA-6E0710EA7C69}" type="pres">
      <dgm:prSet presAssocID="{92A979C0-96EA-4752-A8B0-FD58D4A01D4C}" presName="sibTrans" presStyleCnt="0"/>
      <dgm:spPr/>
    </dgm:pt>
    <dgm:pt modelId="{FEF8F518-D464-435A-A523-286A8069AFD4}" type="pres">
      <dgm:prSet presAssocID="{2F706360-3884-4144-97C9-2AB34FE219EB}" presName="node" presStyleLbl="node1" presStyleIdx="2" presStyleCnt="4">
        <dgm:presLayoutVars>
          <dgm:bulletEnabled val="1"/>
        </dgm:presLayoutVars>
      </dgm:prSet>
      <dgm:spPr/>
    </dgm:pt>
    <dgm:pt modelId="{578C3665-4BE6-499E-8AAE-17CE14EDB5A7}" type="pres">
      <dgm:prSet presAssocID="{00B371F9-89AA-4726-8E11-FEF1C857EF21}" presName="sibTrans" presStyleCnt="0"/>
      <dgm:spPr/>
    </dgm:pt>
    <dgm:pt modelId="{438FE57D-7F22-4F4C-A555-7A6C6096A503}" type="pres">
      <dgm:prSet presAssocID="{D73339FD-A86F-4963-A1AB-7C8451D351F7}" presName="node" presStyleLbl="node1" presStyleIdx="3" presStyleCnt="4" custLinFactNeighborX="86" custLinFactNeighborY="-573">
        <dgm:presLayoutVars>
          <dgm:bulletEnabled val="1"/>
        </dgm:presLayoutVars>
      </dgm:prSet>
      <dgm:spPr/>
    </dgm:pt>
  </dgm:ptLst>
  <dgm:cxnLst>
    <dgm:cxn modelId="{223D4201-1084-4D12-AEF7-DA56693178C0}" srcId="{2F706360-3884-4144-97C9-2AB34FE219EB}" destId="{BADFE35C-914F-44C5-9D0C-8329D5C9C0CB}" srcOrd="3" destOrd="0" parTransId="{04DF0026-ACD0-4F85-BF8B-03BA572DDC5B}" sibTransId="{895272B7-7BC5-4026-99F0-71AA5E0986EF}"/>
    <dgm:cxn modelId="{4D3F9A02-10D4-483C-B3E4-A7504E8BED22}" srcId="{2F706360-3884-4144-97C9-2AB34FE219EB}" destId="{1810C399-9DFF-47C0-93EE-895BAF6BB640}" srcOrd="0" destOrd="0" parTransId="{7030CC2B-0445-4D74-A442-EA97D3EB91A5}" sibTransId="{86329E1E-09C1-4289-AEC3-7B9EA4910D5D}"/>
    <dgm:cxn modelId="{3B5F6405-E6B1-4DEB-A75F-EC14B07EBDEF}" srcId="{A9481410-F17F-4D7A-9C54-7AE4F504894F}" destId="{342C17D0-24F9-42CD-8A44-841F0477A357}" srcOrd="0" destOrd="0" parTransId="{9DF2C19F-A325-41B4-A645-135A75826176}" sibTransId="{C53CD1A5-E323-4E76-8C83-C8D8B135F384}"/>
    <dgm:cxn modelId="{E193FE09-829F-4BCB-A178-9B0FFC5E38B0}" type="presOf" srcId="{2F706360-3884-4144-97C9-2AB34FE219EB}" destId="{FEF8F518-D464-435A-A523-286A8069AFD4}" srcOrd="0" destOrd="0" presId="urn:microsoft.com/office/officeart/2005/8/layout/default"/>
    <dgm:cxn modelId="{FF907E1D-2E67-4279-8D94-E7E64420B9F1}" srcId="{0EB7F7AF-F6B2-4991-9A05-259AC0340296}" destId="{B9E18012-5438-4CE4-B74C-DCAF4AD573C6}" srcOrd="1" destOrd="0" parTransId="{1308C7E7-9D28-4351-8FE6-526ECCD01814}" sibTransId="{807C1DAE-3427-43BD-B85F-F572AE1ADEC8}"/>
    <dgm:cxn modelId="{8B322126-8997-4116-9D19-D0B0DCBF17D6}" srcId="{D73339FD-A86F-4963-A1AB-7C8451D351F7}" destId="{1A05783F-7560-4B01-9519-327BA13A8A85}" srcOrd="0" destOrd="0" parTransId="{30DD377C-33F4-47FF-AB5D-544784C05855}" sibTransId="{051E63ED-810D-4676-9272-57F478C31A0D}"/>
    <dgm:cxn modelId="{6C015729-63B4-4A58-BA09-1533CC55960D}" srcId="{2B7F1A23-C58A-4D7D-9A16-74691730889E}" destId="{2F706360-3884-4144-97C9-2AB34FE219EB}" srcOrd="2" destOrd="0" parTransId="{3D413311-826C-4DC1-8D32-0C6D292ACDA6}" sibTransId="{00B371F9-89AA-4726-8E11-FEF1C857EF21}"/>
    <dgm:cxn modelId="{93DB0432-AD6A-4233-B3EE-8D588B19C47C}" type="presOf" srcId="{9E0DB523-81DE-4F81-A4F8-496E4A6E037F}" destId="{FEF8F518-D464-435A-A523-286A8069AFD4}" srcOrd="0" destOrd="3" presId="urn:microsoft.com/office/officeart/2005/8/layout/default"/>
    <dgm:cxn modelId="{FCAE4A3B-8A22-44E4-B90F-B4894A2EE744}" srcId="{2B7F1A23-C58A-4D7D-9A16-74691730889E}" destId="{0EB7F7AF-F6B2-4991-9A05-259AC0340296}" srcOrd="0" destOrd="0" parTransId="{754C9100-3D40-4619-9A5D-AC3ECB07452D}" sibTransId="{B706D0EE-5A71-481B-BA37-300CEE7E4D98}"/>
    <dgm:cxn modelId="{E5201C5D-5B3A-47A4-BB11-F21EF3517C84}" srcId="{D73339FD-A86F-4963-A1AB-7C8451D351F7}" destId="{CB315F24-794A-44D5-9446-289D25B31238}" srcOrd="2" destOrd="0" parTransId="{78040564-4846-4FA2-95A0-5E1EAEF1AAF5}" sibTransId="{B19F2879-1D15-43A9-9F95-70993EE5D2BA}"/>
    <dgm:cxn modelId="{E9989F41-0B84-4DB2-BD46-661400EBA8A9}" type="presOf" srcId="{CB315F24-794A-44D5-9446-289D25B31238}" destId="{438FE57D-7F22-4F4C-A555-7A6C6096A503}" srcOrd="0" destOrd="3" presId="urn:microsoft.com/office/officeart/2005/8/layout/default"/>
    <dgm:cxn modelId="{21A59F42-0BD1-4D67-8948-1D55AD20EF33}" type="presOf" srcId="{57A17B19-7914-4990-AC58-8C21CA51F1F1}" destId="{AD7C37F6-B88A-4BCF-B77B-29D8EE9292AD}" srcOrd="0" destOrd="2" presId="urn:microsoft.com/office/officeart/2005/8/layout/default"/>
    <dgm:cxn modelId="{3BB4BE45-F0D3-4976-B865-ACAC2B85FA3E}" srcId="{D73339FD-A86F-4963-A1AB-7C8451D351F7}" destId="{6449A548-56D3-4E56-BE4A-1CA562C890D0}" srcOrd="1" destOrd="0" parTransId="{663D00A7-A1D5-4B65-BD27-4C2DC0EE4C94}" sibTransId="{F5A3880C-3E61-4FC5-B213-63CD3FFFE4A8}"/>
    <dgm:cxn modelId="{94FD5447-A3AE-4384-9FD6-A2FEFE245F76}" type="presOf" srcId="{1810C399-9DFF-47C0-93EE-895BAF6BB640}" destId="{FEF8F518-D464-435A-A523-286A8069AFD4}" srcOrd="0" destOrd="1" presId="urn:microsoft.com/office/officeart/2005/8/layout/default"/>
    <dgm:cxn modelId="{F4E12F4A-1BBC-434B-9D28-272F577466E5}" srcId="{A9481410-F17F-4D7A-9C54-7AE4F504894F}" destId="{92FE8196-03F2-43A6-BA98-C30525A58A63}" srcOrd="2" destOrd="0" parTransId="{A6CD5417-30A2-4659-8BE3-ABC7F552CB7A}" sibTransId="{3D97868F-CF89-4495-BA97-B3C520E7C053}"/>
    <dgm:cxn modelId="{8A98316C-D112-4BD3-A054-C9002DC1A65B}" srcId="{A9481410-F17F-4D7A-9C54-7AE4F504894F}" destId="{5D2635F3-92CF-4B05-9B7C-A00F342C399F}" srcOrd="3" destOrd="0" parTransId="{A350FCB4-1634-43F4-BFAA-7B0E1FBA62A2}" sibTransId="{77758847-A45B-4B39-923F-55659B7243E7}"/>
    <dgm:cxn modelId="{C317536D-843A-49BA-A994-B9EB6CE2BBB4}" type="presOf" srcId="{2F84B56E-2353-4ABB-B328-458A91A5D165}" destId="{438FE57D-7F22-4F4C-A555-7A6C6096A503}" srcOrd="0" destOrd="4" presId="urn:microsoft.com/office/officeart/2005/8/layout/default"/>
    <dgm:cxn modelId="{8CFC6051-2FA9-43F7-86E2-BFEAA6ACA742}" srcId="{0EB7F7AF-F6B2-4991-9A05-259AC0340296}" destId="{BB01F7DA-1A9F-4818-BC71-815715D918AB}" srcOrd="0" destOrd="0" parTransId="{DBC69868-A1B2-443E-984F-591C763E5658}" sibTransId="{B5819E23-BC44-4E15-82F1-D5866D584F31}"/>
    <dgm:cxn modelId="{91DDA353-A55B-48DB-8215-A3AA4972A02B}" srcId="{2B7F1A23-C58A-4D7D-9A16-74691730889E}" destId="{D73339FD-A86F-4963-A1AB-7C8451D351F7}" srcOrd="3" destOrd="0" parTransId="{45624F9C-1099-48E3-899E-55C609E001FB}" sibTransId="{FD73AA69-866D-4EA3-BB30-80876D83A824}"/>
    <dgm:cxn modelId="{9915D374-5C74-4DD6-9D9A-899431745ED1}" type="presOf" srcId="{5D2635F3-92CF-4B05-9B7C-A00F342C399F}" destId="{AD7C37F6-B88A-4BCF-B77B-29D8EE9292AD}" srcOrd="0" destOrd="4" presId="urn:microsoft.com/office/officeart/2005/8/layout/default"/>
    <dgm:cxn modelId="{E17FED56-F789-4B41-9C49-2F5D9AD7150C}" type="presOf" srcId="{2B7F1A23-C58A-4D7D-9A16-74691730889E}" destId="{375242EA-AB1C-4435-A97D-426F09A5DA04}" srcOrd="0" destOrd="0" presId="urn:microsoft.com/office/officeart/2005/8/layout/default"/>
    <dgm:cxn modelId="{17DB3578-BA0F-4575-A252-8A2BEF9CFA25}" type="presOf" srcId="{B9E18012-5438-4CE4-B74C-DCAF4AD573C6}" destId="{F1D86218-3F40-4813-8247-AC39CAA5D45C}" srcOrd="0" destOrd="2" presId="urn:microsoft.com/office/officeart/2005/8/layout/default"/>
    <dgm:cxn modelId="{CCDD1A79-4048-48EE-8A9E-905404C0F712}" type="presOf" srcId="{1A05783F-7560-4B01-9519-327BA13A8A85}" destId="{438FE57D-7F22-4F4C-A555-7A6C6096A503}" srcOrd="0" destOrd="1" presId="urn:microsoft.com/office/officeart/2005/8/layout/default"/>
    <dgm:cxn modelId="{BF6E777F-9C85-4989-A83E-9B5F0C53F4F9}" type="presOf" srcId="{342C17D0-24F9-42CD-8A44-841F0477A357}" destId="{AD7C37F6-B88A-4BCF-B77B-29D8EE9292AD}" srcOrd="0" destOrd="1" presId="urn:microsoft.com/office/officeart/2005/8/layout/default"/>
    <dgm:cxn modelId="{1BB67689-5A3E-4D10-ABEE-6FB027BD50A3}" type="presOf" srcId="{92FE8196-03F2-43A6-BA98-C30525A58A63}" destId="{AD7C37F6-B88A-4BCF-B77B-29D8EE9292AD}" srcOrd="0" destOrd="3" presId="urn:microsoft.com/office/officeart/2005/8/layout/default"/>
    <dgm:cxn modelId="{E7DA208B-774A-4689-9C64-5F6C9D261F1D}" srcId="{2F706360-3884-4144-97C9-2AB34FE219EB}" destId="{9E0DB523-81DE-4F81-A4F8-496E4A6E037F}" srcOrd="2" destOrd="0" parTransId="{47F66C23-665A-436C-B826-566B167DC18E}" sibTransId="{2439FEB0-DB57-4F91-8D6A-A1D5D511BED1}"/>
    <dgm:cxn modelId="{D69FE591-E4C6-418C-AB6E-510C2E86342D}" srcId="{A9481410-F17F-4D7A-9C54-7AE4F504894F}" destId="{57A17B19-7914-4990-AC58-8C21CA51F1F1}" srcOrd="1" destOrd="0" parTransId="{8D92F2A8-CA61-466D-933F-E8E9EEE3A69D}" sibTransId="{E1E9BE37-64E0-431F-9A43-C5CC7A2CE3A1}"/>
    <dgm:cxn modelId="{95535993-B41D-4B56-A288-CCA523BA0243}" type="presOf" srcId="{D73339FD-A86F-4963-A1AB-7C8451D351F7}" destId="{438FE57D-7F22-4F4C-A555-7A6C6096A503}" srcOrd="0" destOrd="0" presId="urn:microsoft.com/office/officeart/2005/8/layout/default"/>
    <dgm:cxn modelId="{DF1E9994-9A97-490E-9898-EBC9A1089086}" srcId="{2B7F1A23-C58A-4D7D-9A16-74691730889E}" destId="{A9481410-F17F-4D7A-9C54-7AE4F504894F}" srcOrd="1" destOrd="0" parTransId="{14AC5A6B-2CCB-47FA-AF9F-82034BAC30B1}" sibTransId="{92A979C0-96EA-4752-A8B0-FD58D4A01D4C}"/>
    <dgm:cxn modelId="{C974C6B7-04F3-4267-9748-4EBE96216ABC}" type="presOf" srcId="{0EB7F7AF-F6B2-4991-9A05-259AC0340296}" destId="{F1D86218-3F40-4813-8247-AC39CAA5D45C}" srcOrd="0" destOrd="0" presId="urn:microsoft.com/office/officeart/2005/8/layout/default"/>
    <dgm:cxn modelId="{6D14F1BB-AB4F-42DB-BDA0-6BF626A0A408}" type="presOf" srcId="{5E549A54-CCF0-44C6-B429-099AD23C9170}" destId="{FEF8F518-D464-435A-A523-286A8069AFD4}" srcOrd="0" destOrd="2" presId="urn:microsoft.com/office/officeart/2005/8/layout/default"/>
    <dgm:cxn modelId="{96E567BD-2D7A-4514-8A84-A6A9112E9394}" srcId="{D73339FD-A86F-4963-A1AB-7C8451D351F7}" destId="{2F84B56E-2353-4ABB-B328-458A91A5D165}" srcOrd="3" destOrd="0" parTransId="{BE10BE29-5139-4D0C-AA34-3ACCC592EBB9}" sibTransId="{A9811F4F-AF0B-4532-82B3-F8423EE7B4C4}"/>
    <dgm:cxn modelId="{0AB20AC6-DF02-4676-B49F-324B4C775E0F}" type="presOf" srcId="{A9481410-F17F-4D7A-9C54-7AE4F504894F}" destId="{AD7C37F6-B88A-4BCF-B77B-29D8EE9292AD}" srcOrd="0" destOrd="0" presId="urn:microsoft.com/office/officeart/2005/8/layout/default"/>
    <dgm:cxn modelId="{D2F1EAF3-259E-48F0-9C75-D2024FCC75ED}" type="presOf" srcId="{BB01F7DA-1A9F-4818-BC71-815715D918AB}" destId="{F1D86218-3F40-4813-8247-AC39CAA5D45C}" srcOrd="0" destOrd="1" presId="urn:microsoft.com/office/officeart/2005/8/layout/default"/>
    <dgm:cxn modelId="{7B02BFF5-F13E-4F7C-94A3-80FE70464F19}" srcId="{2F706360-3884-4144-97C9-2AB34FE219EB}" destId="{5E549A54-CCF0-44C6-B429-099AD23C9170}" srcOrd="1" destOrd="0" parTransId="{149BADB7-D688-4EE0-AE98-D020B75F10EC}" sibTransId="{D9994802-AF26-4CA5-8633-B3D42802F41C}"/>
    <dgm:cxn modelId="{7DD9C1F6-1BC7-4060-A9B3-E1A511A1FE1F}" type="presOf" srcId="{BADFE35C-914F-44C5-9D0C-8329D5C9C0CB}" destId="{FEF8F518-D464-435A-A523-286A8069AFD4}" srcOrd="0" destOrd="4" presId="urn:microsoft.com/office/officeart/2005/8/layout/default"/>
    <dgm:cxn modelId="{742508FD-F8F0-4C1F-8AA0-02D971E9DCF1}" type="presOf" srcId="{6449A548-56D3-4E56-BE4A-1CA562C890D0}" destId="{438FE57D-7F22-4F4C-A555-7A6C6096A503}" srcOrd="0" destOrd="2" presId="urn:microsoft.com/office/officeart/2005/8/layout/default"/>
    <dgm:cxn modelId="{649B2E95-BD98-4162-B85C-2247F19A77CB}" type="presParOf" srcId="{375242EA-AB1C-4435-A97D-426F09A5DA04}" destId="{F1D86218-3F40-4813-8247-AC39CAA5D45C}" srcOrd="0" destOrd="0" presId="urn:microsoft.com/office/officeart/2005/8/layout/default"/>
    <dgm:cxn modelId="{DE74EC23-09C3-4600-800A-085C3BAF701D}" type="presParOf" srcId="{375242EA-AB1C-4435-A97D-426F09A5DA04}" destId="{AF1534C1-7D1B-4A91-8EC6-ABD86C9AA9F6}" srcOrd="1" destOrd="0" presId="urn:microsoft.com/office/officeart/2005/8/layout/default"/>
    <dgm:cxn modelId="{22433072-C950-487D-BE37-6290C2D2D2D1}" type="presParOf" srcId="{375242EA-AB1C-4435-A97D-426F09A5DA04}" destId="{AD7C37F6-B88A-4BCF-B77B-29D8EE9292AD}" srcOrd="2" destOrd="0" presId="urn:microsoft.com/office/officeart/2005/8/layout/default"/>
    <dgm:cxn modelId="{97BC6FA6-6F88-4CBF-B0D2-6CD23D7F04C0}" type="presParOf" srcId="{375242EA-AB1C-4435-A97D-426F09A5DA04}" destId="{7BB24025-8E7B-4A1F-B5BA-6E0710EA7C69}" srcOrd="3" destOrd="0" presId="urn:microsoft.com/office/officeart/2005/8/layout/default"/>
    <dgm:cxn modelId="{3FED74A6-9DA9-4BE9-804B-E368F60874C5}" type="presParOf" srcId="{375242EA-AB1C-4435-A97D-426F09A5DA04}" destId="{FEF8F518-D464-435A-A523-286A8069AFD4}" srcOrd="4" destOrd="0" presId="urn:microsoft.com/office/officeart/2005/8/layout/default"/>
    <dgm:cxn modelId="{D1139D2D-0EC3-4758-AEE4-DDC2A747BE3A}" type="presParOf" srcId="{375242EA-AB1C-4435-A97D-426F09A5DA04}" destId="{578C3665-4BE6-499E-8AAE-17CE14EDB5A7}" srcOrd="5" destOrd="0" presId="urn:microsoft.com/office/officeart/2005/8/layout/default"/>
    <dgm:cxn modelId="{8107E654-BC2B-43C6-BCED-FF8BB63B6169}" type="presParOf" srcId="{375242EA-AB1C-4435-A97D-426F09A5DA04}" destId="{438FE57D-7F22-4F4C-A555-7A6C6096A503}"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DF9AD9-7E23-4718-96E1-19A7E7B87E0E}">
      <dsp:nvSpPr>
        <dsp:cNvPr id="0" name=""/>
        <dsp:cNvSpPr/>
      </dsp:nvSpPr>
      <dsp:spPr>
        <a:xfrm>
          <a:off x="4109" y="155659"/>
          <a:ext cx="1724263" cy="1477897"/>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5875">
          <a:solidFill>
            <a:schemeClr val="tx1"/>
          </a:solidFill>
        </a:ln>
        <a:effectLst/>
      </dsp:spPr>
      <dsp:style>
        <a:lnRef idx="0">
          <a:scrgbClr r="0" g="0" b="0"/>
        </a:lnRef>
        <a:fillRef idx="1">
          <a:scrgbClr r="0" g="0" b="0"/>
        </a:fillRef>
        <a:effectRef idx="0">
          <a:scrgbClr r="0" g="0" b="0"/>
        </a:effectRef>
        <a:fontRef idx="minor"/>
      </dsp:style>
    </dsp:sp>
    <dsp:sp modelId="{0122D924-D7DC-477A-BE48-B1F9998A1743}">
      <dsp:nvSpPr>
        <dsp:cNvPr id="0" name=""/>
        <dsp:cNvSpPr/>
      </dsp:nvSpPr>
      <dsp:spPr>
        <a:xfrm>
          <a:off x="4109" y="1631487"/>
          <a:ext cx="1724263" cy="354695"/>
        </a:xfrm>
        <a:prstGeom prst="rect">
          <a:avLst/>
        </a:prstGeom>
        <a:solidFill>
          <a:schemeClr val="tx1"/>
        </a:solidFill>
        <a:ln w="15875">
          <a:solidFill>
            <a:schemeClr val="tx1"/>
          </a:solid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en-US" sz="1100" kern="1200" dirty="0"/>
            <a:t>C. </a:t>
          </a:r>
          <a:r>
            <a:rPr lang="en-US" sz="1100" kern="1200" dirty="0" err="1"/>
            <a:t>Lüthi</a:t>
          </a:r>
          <a:r>
            <a:rPr lang="en-US" sz="1100" kern="1200" dirty="0"/>
            <a:t> </a:t>
          </a:r>
          <a:br>
            <a:rPr lang="en-US" sz="1100" kern="1200" dirty="0"/>
          </a:br>
          <a:r>
            <a:rPr lang="en-US" sz="1100" kern="1200" dirty="0"/>
            <a:t>(Course Coordinator)</a:t>
          </a:r>
        </a:p>
      </dsp:txBody>
      <dsp:txXfrm>
        <a:off x="4109" y="1631487"/>
        <a:ext cx="1724263" cy="354695"/>
      </dsp:txXfrm>
    </dsp:sp>
    <dsp:sp modelId="{C5429C52-C9CB-4C9F-8E2E-485529433804}">
      <dsp:nvSpPr>
        <dsp:cNvPr id="0" name=""/>
        <dsp:cNvSpPr/>
      </dsp:nvSpPr>
      <dsp:spPr>
        <a:xfrm>
          <a:off x="1904242" y="155659"/>
          <a:ext cx="1724263" cy="1477897"/>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5875">
          <a:solidFill>
            <a:schemeClr val="tx1"/>
          </a:solidFill>
        </a:ln>
        <a:effectLst/>
      </dsp:spPr>
      <dsp:style>
        <a:lnRef idx="0">
          <a:scrgbClr r="0" g="0" b="0"/>
        </a:lnRef>
        <a:fillRef idx="1">
          <a:scrgbClr r="0" g="0" b="0"/>
        </a:fillRef>
        <a:effectRef idx="0">
          <a:scrgbClr r="0" g="0" b="0"/>
        </a:effectRef>
        <a:fontRef idx="minor"/>
      </dsp:style>
    </dsp:sp>
    <dsp:sp modelId="{A0912FA8-89C1-4529-B463-D27E6B71C8A4}">
      <dsp:nvSpPr>
        <dsp:cNvPr id="0" name=""/>
        <dsp:cNvSpPr/>
      </dsp:nvSpPr>
      <dsp:spPr>
        <a:xfrm>
          <a:off x="1904242" y="1631487"/>
          <a:ext cx="1724263" cy="354695"/>
        </a:xfrm>
        <a:prstGeom prst="rect">
          <a:avLst/>
        </a:prstGeom>
        <a:solidFill>
          <a:schemeClr val="tx1"/>
        </a:solidFill>
        <a:ln w="15875">
          <a:solidFill>
            <a:schemeClr val="tx1"/>
          </a:solid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en-US" sz="1100" kern="1200" dirty="0"/>
            <a:t>J. MacArthur</a:t>
          </a:r>
        </a:p>
      </dsp:txBody>
      <dsp:txXfrm>
        <a:off x="1904242" y="1631487"/>
        <a:ext cx="1724263" cy="354695"/>
      </dsp:txXfrm>
    </dsp:sp>
    <dsp:sp modelId="{4C832426-6EF8-46B3-AD1C-3374489D5AAF}">
      <dsp:nvSpPr>
        <dsp:cNvPr id="0" name=""/>
        <dsp:cNvSpPr/>
      </dsp:nvSpPr>
      <dsp:spPr>
        <a:xfrm>
          <a:off x="3804376" y="155659"/>
          <a:ext cx="1724263" cy="1477897"/>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5875">
          <a:solidFill>
            <a:schemeClr val="tx1"/>
          </a:solidFill>
        </a:ln>
        <a:effectLst/>
      </dsp:spPr>
      <dsp:style>
        <a:lnRef idx="0">
          <a:scrgbClr r="0" g="0" b="0"/>
        </a:lnRef>
        <a:fillRef idx="1">
          <a:scrgbClr r="0" g="0" b="0"/>
        </a:fillRef>
        <a:effectRef idx="0">
          <a:scrgbClr r="0" g="0" b="0"/>
        </a:effectRef>
        <a:fontRef idx="minor"/>
      </dsp:style>
    </dsp:sp>
    <dsp:sp modelId="{435894E3-1F4F-45C3-BF6E-6D1CD669B1FB}">
      <dsp:nvSpPr>
        <dsp:cNvPr id="0" name=""/>
        <dsp:cNvSpPr/>
      </dsp:nvSpPr>
      <dsp:spPr>
        <a:xfrm>
          <a:off x="3804376" y="1631487"/>
          <a:ext cx="1724263" cy="354695"/>
        </a:xfrm>
        <a:prstGeom prst="rect">
          <a:avLst/>
        </a:prstGeom>
        <a:solidFill>
          <a:schemeClr val="tx1"/>
        </a:solidFill>
        <a:ln w="15875">
          <a:solidFill>
            <a:schemeClr val="tx1"/>
          </a:solid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en-US" sz="1100" kern="1200" dirty="0"/>
            <a:t>L. </a:t>
          </a:r>
          <a:r>
            <a:rPr lang="en-US" sz="1100" kern="1200" dirty="0" err="1"/>
            <a:t>Fache</a:t>
          </a:r>
          <a:endParaRPr lang="en-GB" sz="1100" kern="1200" dirty="0"/>
        </a:p>
      </dsp:txBody>
      <dsp:txXfrm>
        <a:off x="3804376" y="1631487"/>
        <a:ext cx="1724263" cy="354695"/>
      </dsp:txXfrm>
    </dsp:sp>
    <dsp:sp modelId="{751EAFEA-1D1E-4EEE-A2A8-C5FAA94D8CCE}">
      <dsp:nvSpPr>
        <dsp:cNvPr id="0" name=""/>
        <dsp:cNvSpPr/>
      </dsp:nvSpPr>
      <dsp:spPr>
        <a:xfrm>
          <a:off x="5704509" y="155659"/>
          <a:ext cx="1724263" cy="1477897"/>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5875">
          <a:solidFill>
            <a:schemeClr val="tx1"/>
          </a:solidFill>
        </a:ln>
        <a:effectLst/>
      </dsp:spPr>
      <dsp:style>
        <a:lnRef idx="0">
          <a:scrgbClr r="0" g="0" b="0"/>
        </a:lnRef>
        <a:fillRef idx="1">
          <a:scrgbClr r="0" g="0" b="0"/>
        </a:fillRef>
        <a:effectRef idx="0">
          <a:scrgbClr r="0" g="0" b="0"/>
        </a:effectRef>
        <a:fontRef idx="minor"/>
      </dsp:style>
    </dsp:sp>
    <dsp:sp modelId="{B3776C85-0333-4AB6-815E-76B094D54241}">
      <dsp:nvSpPr>
        <dsp:cNvPr id="0" name=""/>
        <dsp:cNvSpPr/>
      </dsp:nvSpPr>
      <dsp:spPr>
        <a:xfrm>
          <a:off x="5704509" y="1631487"/>
          <a:ext cx="1724263" cy="354695"/>
        </a:xfrm>
        <a:prstGeom prst="rect">
          <a:avLst/>
        </a:prstGeom>
        <a:solidFill>
          <a:schemeClr val="tx1"/>
        </a:solidFill>
        <a:ln w="15875">
          <a:solidFill>
            <a:schemeClr val="tx1"/>
          </a:solid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en-US" sz="1100" kern="1200" dirty="0"/>
            <a:t>M. </a:t>
          </a:r>
          <a:r>
            <a:rPr lang="en-US" sz="1100" kern="1200" dirty="0" err="1"/>
            <a:t>Boller</a:t>
          </a:r>
          <a:endParaRPr lang="en-GB" sz="1100" kern="1200" dirty="0"/>
        </a:p>
      </dsp:txBody>
      <dsp:txXfrm>
        <a:off x="5704509" y="1631487"/>
        <a:ext cx="1724263" cy="354695"/>
      </dsp:txXfrm>
    </dsp:sp>
    <dsp:sp modelId="{C40A643E-F4CD-48DF-B842-EB7B1449398B}">
      <dsp:nvSpPr>
        <dsp:cNvPr id="0" name=""/>
        <dsp:cNvSpPr/>
      </dsp:nvSpPr>
      <dsp:spPr>
        <a:xfrm>
          <a:off x="7604642" y="155659"/>
          <a:ext cx="1724263" cy="1477897"/>
        </a:xfrm>
        <a:prstGeom prst="rect">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5875">
          <a:solidFill>
            <a:schemeClr val="tx1"/>
          </a:solidFill>
        </a:ln>
        <a:effectLst/>
      </dsp:spPr>
      <dsp:style>
        <a:lnRef idx="0">
          <a:scrgbClr r="0" g="0" b="0"/>
        </a:lnRef>
        <a:fillRef idx="1">
          <a:scrgbClr r="0" g="0" b="0"/>
        </a:fillRef>
        <a:effectRef idx="0">
          <a:scrgbClr r="0" g="0" b="0"/>
        </a:effectRef>
        <a:fontRef idx="minor"/>
      </dsp:style>
    </dsp:sp>
    <dsp:sp modelId="{C3BF499D-E40A-485C-B0AD-4B50C8268072}">
      <dsp:nvSpPr>
        <dsp:cNvPr id="0" name=""/>
        <dsp:cNvSpPr/>
      </dsp:nvSpPr>
      <dsp:spPr>
        <a:xfrm>
          <a:off x="7604642" y="1631487"/>
          <a:ext cx="1724263" cy="354695"/>
        </a:xfrm>
        <a:prstGeom prst="rect">
          <a:avLst/>
        </a:prstGeom>
        <a:solidFill>
          <a:schemeClr val="tx1"/>
        </a:solidFill>
        <a:ln w="15875">
          <a:solidFill>
            <a:schemeClr val="tx1"/>
          </a:solid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en-US" sz="1100" kern="1200" dirty="0"/>
            <a:t>D. Tosi</a:t>
          </a:r>
          <a:endParaRPr lang="en-GB" sz="1100" kern="1200" dirty="0"/>
        </a:p>
      </dsp:txBody>
      <dsp:txXfrm>
        <a:off x="7604642" y="1631487"/>
        <a:ext cx="1724263" cy="354695"/>
      </dsp:txXfrm>
    </dsp:sp>
    <dsp:sp modelId="{787CBC2E-EF6E-4A6C-A55F-6271603DEE54}">
      <dsp:nvSpPr>
        <dsp:cNvPr id="0" name=""/>
        <dsp:cNvSpPr/>
      </dsp:nvSpPr>
      <dsp:spPr>
        <a:xfrm>
          <a:off x="9504776" y="155659"/>
          <a:ext cx="1724263" cy="1477897"/>
        </a:xfrm>
        <a:prstGeom prst="rect">
          <a:avLst/>
        </a:prstGeom>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5875">
          <a:solidFill>
            <a:schemeClr val="tx1"/>
          </a:solidFill>
        </a:ln>
        <a:effectLst/>
      </dsp:spPr>
      <dsp:style>
        <a:lnRef idx="0">
          <a:scrgbClr r="0" g="0" b="0"/>
        </a:lnRef>
        <a:fillRef idx="1">
          <a:scrgbClr r="0" g="0" b="0"/>
        </a:fillRef>
        <a:effectRef idx="0">
          <a:scrgbClr r="0" g="0" b="0"/>
        </a:effectRef>
        <a:fontRef idx="minor"/>
      </dsp:style>
    </dsp:sp>
    <dsp:sp modelId="{68CD9AC8-A5C5-40FB-89A0-76E7D25745BC}">
      <dsp:nvSpPr>
        <dsp:cNvPr id="0" name=""/>
        <dsp:cNvSpPr/>
      </dsp:nvSpPr>
      <dsp:spPr>
        <a:xfrm>
          <a:off x="9504776" y="1631487"/>
          <a:ext cx="1724263" cy="354695"/>
        </a:xfrm>
        <a:prstGeom prst="rect">
          <a:avLst/>
        </a:prstGeom>
        <a:solidFill>
          <a:schemeClr val="tx1"/>
        </a:solidFill>
        <a:ln w="15875">
          <a:solidFill>
            <a:schemeClr val="tx1"/>
          </a:solid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en-US" sz="1100" kern="1200" dirty="0"/>
            <a:t>A. Narayan</a:t>
          </a:r>
          <a:endParaRPr lang="en-GB" sz="1100" kern="1200" dirty="0"/>
        </a:p>
      </dsp:txBody>
      <dsp:txXfrm>
        <a:off x="9504776" y="1631487"/>
        <a:ext cx="1724263" cy="354695"/>
      </dsp:txXfrm>
    </dsp:sp>
    <dsp:sp modelId="{206466DD-A866-4849-9DB7-CA0693335FCE}">
      <dsp:nvSpPr>
        <dsp:cNvPr id="0" name=""/>
        <dsp:cNvSpPr/>
      </dsp:nvSpPr>
      <dsp:spPr>
        <a:xfrm>
          <a:off x="4109" y="2251259"/>
          <a:ext cx="1724263" cy="1477897"/>
        </a:xfrm>
        <a:prstGeom prst="rect">
          <a:avLst/>
        </a:prstGeom>
        <a:blipFill>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5875">
          <a:solidFill>
            <a:schemeClr val="tx1"/>
          </a:solidFill>
        </a:ln>
        <a:effectLst/>
      </dsp:spPr>
      <dsp:style>
        <a:lnRef idx="0">
          <a:scrgbClr r="0" g="0" b="0"/>
        </a:lnRef>
        <a:fillRef idx="1">
          <a:scrgbClr r="0" g="0" b="0"/>
        </a:fillRef>
        <a:effectRef idx="0">
          <a:scrgbClr r="0" g="0" b="0"/>
        </a:effectRef>
        <a:fontRef idx="minor"/>
      </dsp:style>
    </dsp:sp>
    <dsp:sp modelId="{F777F5EF-A7AB-4EE2-914F-E4C94426BFF6}">
      <dsp:nvSpPr>
        <dsp:cNvPr id="0" name=""/>
        <dsp:cNvSpPr/>
      </dsp:nvSpPr>
      <dsp:spPr>
        <a:xfrm>
          <a:off x="4109" y="3727082"/>
          <a:ext cx="1724263" cy="354695"/>
        </a:xfrm>
        <a:prstGeom prst="rect">
          <a:avLst/>
        </a:prstGeom>
        <a:solidFill>
          <a:schemeClr val="tx1"/>
        </a:solidFill>
        <a:ln w="15875">
          <a:solidFill>
            <a:schemeClr val="tx1"/>
          </a:solid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en-US" sz="1100" kern="1200"/>
            <a:t>P</a:t>
          </a:r>
          <a:r>
            <a:rPr lang="en-US" sz="1100" kern="1200" dirty="0"/>
            <a:t>. Reymond</a:t>
          </a:r>
          <a:endParaRPr lang="en-GB" sz="1100" kern="1200" dirty="0"/>
        </a:p>
      </dsp:txBody>
      <dsp:txXfrm>
        <a:off x="4109" y="3727082"/>
        <a:ext cx="1724263" cy="354695"/>
      </dsp:txXfrm>
    </dsp:sp>
    <dsp:sp modelId="{0E02608A-7C9F-4409-A580-568BCB3DB98E}">
      <dsp:nvSpPr>
        <dsp:cNvPr id="0" name=""/>
        <dsp:cNvSpPr/>
      </dsp:nvSpPr>
      <dsp:spPr>
        <a:xfrm>
          <a:off x="1904242" y="2251259"/>
          <a:ext cx="1724263" cy="1477897"/>
        </a:xfrm>
        <a:prstGeom prst="rect">
          <a:avLst/>
        </a:prstGeom>
        <a:blipFill>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15875">
          <a:solidFill>
            <a:schemeClr val="tx1"/>
          </a:solidFill>
        </a:ln>
        <a:effectLst/>
      </dsp:spPr>
      <dsp:style>
        <a:lnRef idx="0">
          <a:scrgbClr r="0" g="0" b="0"/>
        </a:lnRef>
        <a:fillRef idx="1">
          <a:scrgbClr r="0" g="0" b="0"/>
        </a:fillRef>
        <a:effectRef idx="0">
          <a:scrgbClr r="0" g="0" b="0"/>
        </a:effectRef>
        <a:fontRef idx="minor"/>
      </dsp:style>
    </dsp:sp>
    <dsp:sp modelId="{9B254C1B-C361-4457-B18D-6DF4FA2AFCD0}">
      <dsp:nvSpPr>
        <dsp:cNvPr id="0" name=""/>
        <dsp:cNvSpPr/>
      </dsp:nvSpPr>
      <dsp:spPr>
        <a:xfrm>
          <a:off x="1904242" y="3727082"/>
          <a:ext cx="1724263" cy="354695"/>
        </a:xfrm>
        <a:prstGeom prst="rect">
          <a:avLst/>
        </a:prstGeom>
        <a:solidFill>
          <a:schemeClr val="tx1"/>
        </a:solidFill>
        <a:ln w="15875">
          <a:solidFill>
            <a:schemeClr val="tx1"/>
          </a:solid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en-US" sz="1100" kern="1200" dirty="0"/>
            <a:t>K. Coppens</a:t>
          </a:r>
          <a:endParaRPr lang="en-GB" sz="1100" kern="1200" dirty="0"/>
        </a:p>
      </dsp:txBody>
      <dsp:txXfrm>
        <a:off x="1904242" y="3727082"/>
        <a:ext cx="1724263" cy="354695"/>
      </dsp:txXfrm>
    </dsp:sp>
    <dsp:sp modelId="{DE308B60-4205-4D55-8CF1-8CAC3229716A}">
      <dsp:nvSpPr>
        <dsp:cNvPr id="0" name=""/>
        <dsp:cNvSpPr/>
      </dsp:nvSpPr>
      <dsp:spPr>
        <a:xfrm>
          <a:off x="3804376" y="2251259"/>
          <a:ext cx="1724263" cy="1477897"/>
        </a:xfrm>
        <a:prstGeom prst="rect">
          <a:avLst/>
        </a:prstGeom>
        <a:blipFill>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5875">
          <a:solidFill>
            <a:schemeClr val="tx1"/>
          </a:solidFill>
        </a:ln>
        <a:effectLst/>
      </dsp:spPr>
      <dsp:style>
        <a:lnRef idx="0">
          <a:scrgbClr r="0" g="0" b="0"/>
        </a:lnRef>
        <a:fillRef idx="1">
          <a:scrgbClr r="0" g="0" b="0"/>
        </a:fillRef>
        <a:effectRef idx="0">
          <a:scrgbClr r="0" g="0" b="0"/>
        </a:effectRef>
        <a:fontRef idx="minor"/>
      </dsp:style>
    </dsp:sp>
    <dsp:sp modelId="{C4C78D1E-621A-46E0-AB75-307D3323DC68}">
      <dsp:nvSpPr>
        <dsp:cNvPr id="0" name=""/>
        <dsp:cNvSpPr/>
      </dsp:nvSpPr>
      <dsp:spPr>
        <a:xfrm>
          <a:off x="3804376" y="3727082"/>
          <a:ext cx="1724263" cy="354695"/>
        </a:xfrm>
        <a:prstGeom prst="rect">
          <a:avLst/>
        </a:prstGeom>
        <a:solidFill>
          <a:schemeClr val="tx1"/>
        </a:solidFill>
        <a:ln w="15875">
          <a:solidFill>
            <a:schemeClr val="tx1"/>
          </a:solid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en-US" sz="1100" kern="1200" dirty="0"/>
            <a:t>K. </a:t>
          </a:r>
          <a:r>
            <a:rPr lang="en-US" sz="1100" kern="1200" dirty="0" err="1"/>
            <a:t>Gallandat</a:t>
          </a:r>
          <a:endParaRPr lang="en-GB" sz="1100" kern="1200" dirty="0"/>
        </a:p>
      </dsp:txBody>
      <dsp:txXfrm>
        <a:off x="3804376" y="3727082"/>
        <a:ext cx="1724263" cy="354695"/>
      </dsp:txXfrm>
    </dsp:sp>
    <dsp:sp modelId="{F4B660B2-0C79-42BE-995F-9C461768CD5D}">
      <dsp:nvSpPr>
        <dsp:cNvPr id="0" name=""/>
        <dsp:cNvSpPr/>
      </dsp:nvSpPr>
      <dsp:spPr>
        <a:xfrm>
          <a:off x="5704509" y="2251259"/>
          <a:ext cx="1724263" cy="1477897"/>
        </a:xfrm>
        <a:prstGeom prst="rect">
          <a:avLst/>
        </a:prstGeom>
        <a:blipFill>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5875">
          <a:solidFill>
            <a:schemeClr val="tx1"/>
          </a:solidFill>
        </a:ln>
        <a:effectLst/>
      </dsp:spPr>
      <dsp:style>
        <a:lnRef idx="0">
          <a:scrgbClr r="0" g="0" b="0"/>
        </a:lnRef>
        <a:fillRef idx="1">
          <a:scrgbClr r="0" g="0" b="0"/>
        </a:fillRef>
        <a:effectRef idx="0">
          <a:scrgbClr r="0" g="0" b="0"/>
        </a:effectRef>
        <a:fontRef idx="minor"/>
      </dsp:style>
    </dsp:sp>
    <dsp:sp modelId="{A6AF789B-15E8-4321-996F-A25DA9023E45}">
      <dsp:nvSpPr>
        <dsp:cNvPr id="0" name=""/>
        <dsp:cNvSpPr/>
      </dsp:nvSpPr>
      <dsp:spPr>
        <a:xfrm>
          <a:off x="5704509" y="3727082"/>
          <a:ext cx="1724263" cy="354695"/>
        </a:xfrm>
        <a:prstGeom prst="rect">
          <a:avLst/>
        </a:prstGeom>
        <a:solidFill>
          <a:schemeClr val="tx1"/>
        </a:solidFill>
        <a:ln w="15875">
          <a:solidFill>
            <a:schemeClr val="tx1"/>
          </a:solid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en-US" sz="1100" kern="1200" dirty="0"/>
            <a:t>F. Suter</a:t>
          </a:r>
          <a:endParaRPr lang="en-GB" sz="1100" kern="1200" dirty="0"/>
        </a:p>
      </dsp:txBody>
      <dsp:txXfrm>
        <a:off x="5704509" y="3727082"/>
        <a:ext cx="1724263" cy="354695"/>
      </dsp:txXfrm>
    </dsp:sp>
    <dsp:sp modelId="{8B3F23B4-24B0-4FD2-A54F-4976038136BD}">
      <dsp:nvSpPr>
        <dsp:cNvPr id="0" name=""/>
        <dsp:cNvSpPr/>
      </dsp:nvSpPr>
      <dsp:spPr>
        <a:xfrm>
          <a:off x="7604642" y="2251259"/>
          <a:ext cx="1724263" cy="1477897"/>
        </a:xfrm>
        <a:prstGeom prst="rect">
          <a:avLst/>
        </a:prstGeom>
        <a:blipFill>
          <a:blip xmlns:r="http://schemas.openxmlformats.org/officeDocument/2006/relationships" r:embed="rId11" cstate="screen">
            <a:extLst>
              <a:ext uri="{28A0092B-C50C-407E-A947-70E740481C1C}">
                <a14:useLocalDpi xmlns:a14="http://schemas.microsoft.com/office/drawing/2010/main"/>
              </a:ext>
            </a:extLst>
          </a:blip>
          <a:srcRect/>
          <a:stretch>
            <a:fillRect/>
          </a:stretch>
        </a:blipFill>
        <a:ln w="15875">
          <a:solidFill>
            <a:schemeClr val="tx1"/>
          </a:solidFill>
        </a:ln>
        <a:effectLst/>
      </dsp:spPr>
      <dsp:style>
        <a:lnRef idx="0">
          <a:scrgbClr r="0" g="0" b="0"/>
        </a:lnRef>
        <a:fillRef idx="1">
          <a:scrgbClr r="0" g="0" b="0"/>
        </a:fillRef>
        <a:effectRef idx="0">
          <a:scrgbClr r="0" g="0" b="0"/>
        </a:effectRef>
        <a:fontRef idx="minor"/>
      </dsp:style>
    </dsp:sp>
    <dsp:sp modelId="{168EFE75-0BF3-48D2-9155-987DB1E1E369}">
      <dsp:nvSpPr>
        <dsp:cNvPr id="0" name=""/>
        <dsp:cNvSpPr/>
      </dsp:nvSpPr>
      <dsp:spPr>
        <a:xfrm>
          <a:off x="7604642" y="3727082"/>
          <a:ext cx="1724263" cy="354695"/>
        </a:xfrm>
        <a:prstGeom prst="rect">
          <a:avLst/>
        </a:prstGeom>
        <a:solidFill>
          <a:schemeClr val="tx1"/>
        </a:solidFill>
        <a:ln w="15875">
          <a:solidFill>
            <a:schemeClr val="tx1"/>
          </a:solid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en-US" sz="1100" kern="1200" dirty="0"/>
            <a:t>L. Velasquez</a:t>
          </a:r>
          <a:endParaRPr lang="en-GB" sz="1100" kern="1200" dirty="0"/>
        </a:p>
      </dsp:txBody>
      <dsp:txXfrm>
        <a:off x="7604642" y="3727082"/>
        <a:ext cx="1724263" cy="354695"/>
      </dsp:txXfrm>
    </dsp:sp>
    <dsp:sp modelId="{1EECB71F-A24A-4613-BFBE-53E408C54F7F}">
      <dsp:nvSpPr>
        <dsp:cNvPr id="0" name=""/>
        <dsp:cNvSpPr/>
      </dsp:nvSpPr>
      <dsp:spPr>
        <a:xfrm>
          <a:off x="9504776" y="2251259"/>
          <a:ext cx="1724263" cy="1477897"/>
        </a:xfrm>
        <a:prstGeom prst="rect">
          <a:avLst/>
        </a:prstGeom>
        <a:blipFill>
          <a:blip xmlns:r="http://schemas.openxmlformats.org/officeDocument/2006/relationships" r:embed="rId12" cstate="screen">
            <a:extLst>
              <a:ext uri="{28A0092B-C50C-407E-A947-70E740481C1C}">
                <a14:useLocalDpi xmlns:a14="http://schemas.microsoft.com/office/drawing/2010/main"/>
              </a:ext>
            </a:extLst>
          </a:blip>
          <a:srcRect/>
          <a:stretch>
            <a:fillRect/>
          </a:stretch>
        </a:blipFill>
        <a:ln w="15875">
          <a:solidFill>
            <a:schemeClr val="tx1"/>
          </a:solidFill>
        </a:ln>
        <a:effectLst/>
      </dsp:spPr>
      <dsp:style>
        <a:lnRef idx="0">
          <a:scrgbClr r="0" g="0" b="0"/>
        </a:lnRef>
        <a:fillRef idx="1">
          <a:scrgbClr r="0" g="0" b="0"/>
        </a:fillRef>
        <a:effectRef idx="0">
          <a:scrgbClr r="0" g="0" b="0"/>
        </a:effectRef>
        <a:fontRef idx="minor"/>
      </dsp:style>
    </dsp:sp>
    <dsp:sp modelId="{EBF4765E-6005-4228-AACB-7D40FC1EAF18}">
      <dsp:nvSpPr>
        <dsp:cNvPr id="0" name=""/>
        <dsp:cNvSpPr/>
      </dsp:nvSpPr>
      <dsp:spPr>
        <a:xfrm>
          <a:off x="9504776" y="3727082"/>
          <a:ext cx="1724263" cy="354695"/>
        </a:xfrm>
        <a:prstGeom prst="rect">
          <a:avLst/>
        </a:prstGeom>
        <a:solidFill>
          <a:schemeClr val="tx1"/>
        </a:solidFill>
        <a:ln w="15875">
          <a:solidFill>
            <a:schemeClr val="tx1"/>
          </a:solid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en-US" sz="1100" kern="1200" dirty="0"/>
            <a:t> D. </a:t>
          </a:r>
          <a:r>
            <a:rPr lang="en-US" sz="1100" kern="1200" dirty="0" err="1"/>
            <a:t>Peguero</a:t>
          </a:r>
          <a:endParaRPr lang="en-GB" sz="1100" kern="1200" dirty="0"/>
        </a:p>
      </dsp:txBody>
      <dsp:txXfrm>
        <a:off x="9504776" y="3727082"/>
        <a:ext cx="1724263" cy="3546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FAA3E6-6F0F-4E0B-B7F0-3092E6E6028F}">
      <dsp:nvSpPr>
        <dsp:cNvPr id="0" name=""/>
        <dsp:cNvSpPr/>
      </dsp:nvSpPr>
      <dsp:spPr>
        <a:xfrm>
          <a:off x="3290" y="446085"/>
          <a:ext cx="2610829" cy="1566497"/>
        </a:xfrm>
        <a:prstGeom prst="roundRect">
          <a:avLst/>
        </a:prstGeom>
        <a:solidFill>
          <a:srgbClr val="BCD02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kern="1200" noProof="0" dirty="0">
              <a:solidFill>
                <a:schemeClr val="tx1"/>
              </a:solidFill>
            </a:rPr>
            <a:t>Municipal Solid Waste Management</a:t>
          </a:r>
        </a:p>
      </dsp:txBody>
      <dsp:txXfrm>
        <a:off x="79760" y="522555"/>
        <a:ext cx="2457889" cy="1413557"/>
      </dsp:txXfrm>
    </dsp:sp>
    <dsp:sp modelId="{352357D8-71E8-4FC4-ACAF-8582C3639A23}">
      <dsp:nvSpPr>
        <dsp:cNvPr id="0" name=""/>
        <dsp:cNvSpPr/>
      </dsp:nvSpPr>
      <dsp:spPr>
        <a:xfrm>
          <a:off x="2875203" y="446085"/>
          <a:ext cx="2610829" cy="1566497"/>
        </a:xfrm>
        <a:prstGeom prst="roundRect">
          <a:avLst/>
        </a:prstGeom>
        <a:solidFill>
          <a:srgbClr val="FFD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kern="1200" noProof="0" dirty="0">
              <a:solidFill>
                <a:schemeClr val="tx1"/>
              </a:solidFill>
            </a:rPr>
            <a:t>Strategic Environmental Sanitation Planning</a:t>
          </a:r>
        </a:p>
      </dsp:txBody>
      <dsp:txXfrm>
        <a:off x="2951673" y="522555"/>
        <a:ext cx="2457889" cy="1413557"/>
      </dsp:txXfrm>
    </dsp:sp>
    <dsp:sp modelId="{62003A49-9118-4290-9FB4-4491E9BCA9D3}">
      <dsp:nvSpPr>
        <dsp:cNvPr id="0" name=""/>
        <dsp:cNvSpPr/>
      </dsp:nvSpPr>
      <dsp:spPr>
        <a:xfrm>
          <a:off x="5747116" y="446085"/>
          <a:ext cx="2610829" cy="1566497"/>
        </a:xfrm>
        <a:prstGeom prst="roundRect">
          <a:avLst/>
        </a:prstGeom>
        <a:solidFill>
          <a:srgbClr val="F084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kern="1200" noProof="0" dirty="0">
              <a:solidFill>
                <a:schemeClr val="tx1"/>
              </a:solidFill>
            </a:rPr>
            <a:t>Management of Excreta, Wastewater and Sludge</a:t>
          </a:r>
        </a:p>
      </dsp:txBody>
      <dsp:txXfrm>
        <a:off x="5823586" y="522555"/>
        <a:ext cx="2457889" cy="1413557"/>
      </dsp:txXfrm>
    </dsp:sp>
    <dsp:sp modelId="{F4BEC652-4CBF-4D6D-ABB4-D0DB5CFE2580}">
      <dsp:nvSpPr>
        <dsp:cNvPr id="0" name=""/>
        <dsp:cNvSpPr/>
      </dsp:nvSpPr>
      <dsp:spPr>
        <a:xfrm>
          <a:off x="8619029" y="446085"/>
          <a:ext cx="2610829" cy="1566497"/>
        </a:xfrm>
        <a:prstGeom prst="roundRect">
          <a:avLst/>
        </a:prstGeom>
        <a:solidFill>
          <a:srgbClr val="00A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kern="1200" noProof="0" dirty="0">
              <a:solidFill>
                <a:schemeClr val="tx1"/>
              </a:solidFill>
            </a:rPr>
            <a:t>Water Safety Management</a:t>
          </a:r>
        </a:p>
      </dsp:txBody>
      <dsp:txXfrm>
        <a:off x="8695499" y="522555"/>
        <a:ext cx="2457889" cy="1413557"/>
      </dsp:txXfrm>
    </dsp:sp>
    <dsp:sp modelId="{A858A91C-81D7-472B-8053-0570B508A4EE}">
      <dsp:nvSpPr>
        <dsp:cNvPr id="0" name=""/>
        <dsp:cNvSpPr/>
      </dsp:nvSpPr>
      <dsp:spPr>
        <a:xfrm>
          <a:off x="1439247" y="2273666"/>
          <a:ext cx="2610829" cy="1566497"/>
        </a:xfrm>
        <a:prstGeom prst="roundRect">
          <a:avLst/>
        </a:prstGeom>
        <a:solidFill>
          <a:srgbClr val="AEDFF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kern="1200" noProof="0" dirty="0">
              <a:solidFill>
                <a:schemeClr val="tx1"/>
              </a:solidFill>
            </a:rPr>
            <a:t>Water Supply and Treatment</a:t>
          </a:r>
        </a:p>
      </dsp:txBody>
      <dsp:txXfrm>
        <a:off x="1515717" y="2350136"/>
        <a:ext cx="2457889" cy="1413557"/>
      </dsp:txXfrm>
    </dsp:sp>
    <dsp:sp modelId="{FE610BF5-85BD-4007-9D31-FB096A06D53C}">
      <dsp:nvSpPr>
        <dsp:cNvPr id="0" name=""/>
        <dsp:cNvSpPr/>
      </dsp:nvSpPr>
      <dsp:spPr>
        <a:xfrm>
          <a:off x="4311160" y="2273666"/>
          <a:ext cx="2610829" cy="1566497"/>
        </a:xfrm>
        <a:prstGeom prst="roundRect">
          <a:avLst/>
        </a:prstGeom>
        <a:solidFill>
          <a:srgbClr val="41BAC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kern="1200" noProof="0" dirty="0">
              <a:solidFill>
                <a:schemeClr val="tx1"/>
              </a:solidFill>
            </a:rPr>
            <a:t>Organizations and Climate</a:t>
          </a:r>
        </a:p>
      </dsp:txBody>
      <dsp:txXfrm>
        <a:off x="4387630" y="2350136"/>
        <a:ext cx="2457889" cy="1413557"/>
      </dsp:txXfrm>
    </dsp:sp>
    <dsp:sp modelId="{6860164F-8732-4CEF-8195-DF7DCF3A61BA}">
      <dsp:nvSpPr>
        <dsp:cNvPr id="0" name=""/>
        <dsp:cNvSpPr/>
      </dsp:nvSpPr>
      <dsp:spPr>
        <a:xfrm>
          <a:off x="7183072" y="2273666"/>
          <a:ext cx="2610829" cy="1566497"/>
        </a:xfrm>
        <a:prstGeom prst="roundRect">
          <a:avLst/>
        </a:prstGeom>
        <a:solidFill>
          <a:srgbClr val="35A0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0" kern="1200" dirty="0">
              <a:solidFill>
                <a:schemeClr val="tx1"/>
              </a:solidFill>
            </a:rPr>
            <a:t>Public Health, Infrastructure and Climate</a:t>
          </a:r>
          <a:endParaRPr lang="en-US" sz="2300" b="0" kern="1200" noProof="0" dirty="0">
            <a:solidFill>
              <a:schemeClr val="tx1"/>
            </a:solidFill>
          </a:endParaRPr>
        </a:p>
      </dsp:txBody>
      <dsp:txXfrm>
        <a:off x="7259542" y="2350136"/>
        <a:ext cx="2457889" cy="14135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D86218-3F40-4813-8247-AC39CAA5D45C}">
      <dsp:nvSpPr>
        <dsp:cNvPr id="0" name=""/>
        <dsp:cNvSpPr/>
      </dsp:nvSpPr>
      <dsp:spPr>
        <a:xfrm>
          <a:off x="152548" y="666"/>
          <a:ext cx="3290530" cy="1974318"/>
        </a:xfrm>
        <a:prstGeom prst="rect">
          <a:avLst/>
        </a:prstGeom>
        <a:solidFill>
          <a:srgbClr val="00A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rPr>
            <a:t>Water</a:t>
          </a:r>
        </a:p>
        <a:p>
          <a:pPr marL="171450" lvl="1" indent="-171450" algn="l" defTabSz="844550">
            <a:lnSpc>
              <a:spcPct val="90000"/>
            </a:lnSpc>
            <a:spcBef>
              <a:spcPct val="0"/>
            </a:spcBef>
            <a:spcAft>
              <a:spcPct val="15000"/>
            </a:spcAft>
            <a:buChar char="•"/>
          </a:pPr>
          <a:r>
            <a:rPr lang="en-US" sz="1900" kern="1200" dirty="0">
              <a:solidFill>
                <a:schemeClr val="tx1"/>
              </a:solidFill>
            </a:rPr>
            <a:t>Supply</a:t>
          </a:r>
        </a:p>
        <a:p>
          <a:pPr marL="171450" lvl="1" indent="-171450" algn="l" defTabSz="844550">
            <a:lnSpc>
              <a:spcPct val="90000"/>
            </a:lnSpc>
            <a:spcBef>
              <a:spcPct val="0"/>
            </a:spcBef>
            <a:spcAft>
              <a:spcPct val="15000"/>
            </a:spcAft>
            <a:buChar char="•"/>
          </a:pPr>
          <a:r>
            <a:rPr lang="en-US" sz="1900" kern="1200" dirty="0">
              <a:solidFill>
                <a:schemeClr val="tx1"/>
              </a:solidFill>
            </a:rPr>
            <a:t>Treatment</a:t>
          </a:r>
        </a:p>
      </dsp:txBody>
      <dsp:txXfrm>
        <a:off x="152548" y="666"/>
        <a:ext cx="3290530" cy="1974318"/>
      </dsp:txXfrm>
    </dsp:sp>
    <dsp:sp modelId="{AD7C37F6-B88A-4BCF-B77B-29D8EE9292AD}">
      <dsp:nvSpPr>
        <dsp:cNvPr id="0" name=""/>
        <dsp:cNvSpPr/>
      </dsp:nvSpPr>
      <dsp:spPr>
        <a:xfrm>
          <a:off x="3772132" y="666"/>
          <a:ext cx="3290530" cy="1974318"/>
        </a:xfrm>
        <a:prstGeom prst="rect">
          <a:avLst/>
        </a:prstGeom>
        <a:solidFill>
          <a:srgbClr val="F084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rPr>
            <a:t>Sanitation</a:t>
          </a:r>
        </a:p>
        <a:p>
          <a:pPr marL="171450" lvl="1" indent="-171450" algn="l" defTabSz="844550">
            <a:lnSpc>
              <a:spcPct val="90000"/>
            </a:lnSpc>
            <a:spcBef>
              <a:spcPct val="0"/>
            </a:spcBef>
            <a:spcAft>
              <a:spcPct val="15000"/>
            </a:spcAft>
            <a:buChar char="•"/>
          </a:pPr>
          <a:r>
            <a:rPr lang="en-US" sz="1900" kern="1200" dirty="0">
              <a:solidFill>
                <a:schemeClr val="tx1"/>
              </a:solidFill>
            </a:rPr>
            <a:t>Facilities/Collection</a:t>
          </a:r>
        </a:p>
        <a:p>
          <a:pPr marL="171450" lvl="1" indent="-171450" algn="l" defTabSz="844550">
            <a:lnSpc>
              <a:spcPct val="90000"/>
            </a:lnSpc>
            <a:spcBef>
              <a:spcPct val="0"/>
            </a:spcBef>
            <a:spcAft>
              <a:spcPct val="15000"/>
            </a:spcAft>
            <a:buChar char="•"/>
          </a:pPr>
          <a:r>
            <a:rPr lang="en-US" sz="1900" kern="1200" dirty="0">
              <a:solidFill>
                <a:schemeClr val="tx1"/>
              </a:solidFill>
            </a:rPr>
            <a:t>Transport</a:t>
          </a:r>
        </a:p>
        <a:p>
          <a:pPr marL="171450" lvl="1" indent="-171450" algn="l" defTabSz="844550">
            <a:lnSpc>
              <a:spcPct val="90000"/>
            </a:lnSpc>
            <a:spcBef>
              <a:spcPct val="0"/>
            </a:spcBef>
            <a:spcAft>
              <a:spcPct val="15000"/>
            </a:spcAft>
            <a:buChar char="•"/>
          </a:pPr>
          <a:r>
            <a:rPr lang="en-US" sz="1900" kern="1200" dirty="0">
              <a:solidFill>
                <a:schemeClr val="tx1"/>
              </a:solidFill>
            </a:rPr>
            <a:t>Treatment</a:t>
          </a:r>
        </a:p>
        <a:p>
          <a:pPr marL="171450" lvl="1" indent="-171450" algn="l" defTabSz="844550">
            <a:lnSpc>
              <a:spcPct val="90000"/>
            </a:lnSpc>
            <a:spcBef>
              <a:spcPct val="0"/>
            </a:spcBef>
            <a:spcAft>
              <a:spcPct val="15000"/>
            </a:spcAft>
            <a:buChar char="•"/>
          </a:pPr>
          <a:r>
            <a:rPr lang="en-US" sz="1900" kern="1200" dirty="0">
              <a:solidFill>
                <a:schemeClr val="tx1"/>
              </a:solidFill>
            </a:rPr>
            <a:t>Disposal/Use</a:t>
          </a:r>
        </a:p>
      </dsp:txBody>
      <dsp:txXfrm>
        <a:off x="3772132" y="666"/>
        <a:ext cx="3290530" cy="1974318"/>
      </dsp:txXfrm>
    </dsp:sp>
    <dsp:sp modelId="{FEF8F518-D464-435A-A523-286A8069AFD4}">
      <dsp:nvSpPr>
        <dsp:cNvPr id="0" name=""/>
        <dsp:cNvSpPr/>
      </dsp:nvSpPr>
      <dsp:spPr>
        <a:xfrm>
          <a:off x="152548" y="2304038"/>
          <a:ext cx="3290530" cy="1974318"/>
        </a:xfrm>
        <a:prstGeom prst="rect">
          <a:avLst/>
        </a:prstGeom>
        <a:solidFill>
          <a:srgbClr val="4D88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rPr>
            <a:t>Hygiene</a:t>
          </a:r>
        </a:p>
        <a:p>
          <a:pPr marL="171450" lvl="1" indent="-171450" algn="l" defTabSz="844550">
            <a:lnSpc>
              <a:spcPct val="90000"/>
            </a:lnSpc>
            <a:spcBef>
              <a:spcPct val="0"/>
            </a:spcBef>
            <a:spcAft>
              <a:spcPct val="15000"/>
            </a:spcAft>
            <a:buChar char="•"/>
          </a:pPr>
          <a:r>
            <a:rPr lang="en-US" sz="1900" kern="1200" dirty="0">
              <a:solidFill>
                <a:schemeClr val="tx1"/>
              </a:solidFill>
            </a:rPr>
            <a:t>Handwashing</a:t>
          </a:r>
        </a:p>
        <a:p>
          <a:pPr marL="171450" lvl="1" indent="-171450" algn="l" defTabSz="844550">
            <a:lnSpc>
              <a:spcPct val="90000"/>
            </a:lnSpc>
            <a:spcBef>
              <a:spcPct val="0"/>
            </a:spcBef>
            <a:spcAft>
              <a:spcPct val="15000"/>
            </a:spcAft>
            <a:buChar char="•"/>
          </a:pPr>
          <a:r>
            <a:rPr lang="en-US" sz="1900" kern="1200" dirty="0">
              <a:solidFill>
                <a:schemeClr val="tx1"/>
              </a:solidFill>
            </a:rPr>
            <a:t>Menstrual </a:t>
          </a:r>
        </a:p>
        <a:p>
          <a:pPr marL="171450" lvl="1" indent="-171450" algn="l" defTabSz="844550">
            <a:lnSpc>
              <a:spcPct val="90000"/>
            </a:lnSpc>
            <a:spcBef>
              <a:spcPct val="0"/>
            </a:spcBef>
            <a:spcAft>
              <a:spcPct val="15000"/>
            </a:spcAft>
            <a:buChar char="•"/>
          </a:pPr>
          <a:r>
            <a:rPr lang="en-US" sz="1900" kern="1200" dirty="0">
              <a:solidFill>
                <a:schemeClr val="tx1"/>
              </a:solidFill>
            </a:rPr>
            <a:t>Bathing</a:t>
          </a:r>
        </a:p>
        <a:p>
          <a:pPr marL="171450" lvl="1" indent="-171450" algn="l" defTabSz="844550">
            <a:lnSpc>
              <a:spcPct val="90000"/>
            </a:lnSpc>
            <a:spcBef>
              <a:spcPct val="0"/>
            </a:spcBef>
            <a:spcAft>
              <a:spcPct val="15000"/>
            </a:spcAft>
            <a:buChar char="•"/>
          </a:pPr>
          <a:r>
            <a:rPr lang="en-US" sz="1900" kern="1200" dirty="0">
              <a:solidFill>
                <a:schemeClr val="tx1"/>
              </a:solidFill>
            </a:rPr>
            <a:t>Toothbrushing</a:t>
          </a:r>
        </a:p>
      </dsp:txBody>
      <dsp:txXfrm>
        <a:off x="152548" y="2304038"/>
        <a:ext cx="3290530" cy="1974318"/>
      </dsp:txXfrm>
    </dsp:sp>
    <dsp:sp modelId="{438FE57D-7F22-4F4C-A555-7A6C6096A503}">
      <dsp:nvSpPr>
        <dsp:cNvPr id="0" name=""/>
        <dsp:cNvSpPr/>
      </dsp:nvSpPr>
      <dsp:spPr>
        <a:xfrm>
          <a:off x="3774961" y="2292725"/>
          <a:ext cx="3290530" cy="1974318"/>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rPr>
            <a:t>Solid Waste</a:t>
          </a:r>
        </a:p>
        <a:p>
          <a:pPr marL="171450" lvl="1" indent="-171450" algn="l" defTabSz="844550">
            <a:lnSpc>
              <a:spcPct val="90000"/>
            </a:lnSpc>
            <a:spcBef>
              <a:spcPct val="0"/>
            </a:spcBef>
            <a:spcAft>
              <a:spcPct val="15000"/>
            </a:spcAft>
            <a:buChar char="•"/>
          </a:pPr>
          <a:r>
            <a:rPr lang="en-US" sz="1900" kern="1200">
              <a:solidFill>
                <a:schemeClr val="tx1"/>
              </a:solidFill>
            </a:rPr>
            <a:t>Storage</a:t>
          </a:r>
          <a:endParaRPr lang="en-US" sz="1900" kern="1200" dirty="0">
            <a:solidFill>
              <a:schemeClr val="tx1"/>
            </a:solidFill>
          </a:endParaRPr>
        </a:p>
        <a:p>
          <a:pPr marL="171450" lvl="1" indent="-171450" algn="l" defTabSz="844550">
            <a:lnSpc>
              <a:spcPct val="90000"/>
            </a:lnSpc>
            <a:spcBef>
              <a:spcPct val="0"/>
            </a:spcBef>
            <a:spcAft>
              <a:spcPct val="15000"/>
            </a:spcAft>
            <a:buChar char="•"/>
          </a:pPr>
          <a:r>
            <a:rPr lang="en-US" sz="1900" kern="1200" dirty="0">
              <a:solidFill>
                <a:schemeClr val="tx1"/>
              </a:solidFill>
            </a:rPr>
            <a:t>Collection/Transport</a:t>
          </a:r>
        </a:p>
        <a:p>
          <a:pPr marL="171450" lvl="1" indent="-171450" algn="l" defTabSz="844550">
            <a:lnSpc>
              <a:spcPct val="90000"/>
            </a:lnSpc>
            <a:spcBef>
              <a:spcPct val="0"/>
            </a:spcBef>
            <a:spcAft>
              <a:spcPct val="15000"/>
            </a:spcAft>
            <a:buChar char="•"/>
          </a:pPr>
          <a:r>
            <a:rPr lang="en-US" sz="1900" kern="1200" dirty="0">
              <a:solidFill>
                <a:schemeClr val="tx1"/>
              </a:solidFill>
            </a:rPr>
            <a:t>Treatment/Recycling</a:t>
          </a:r>
        </a:p>
        <a:p>
          <a:pPr marL="171450" lvl="1" indent="-171450" algn="l" defTabSz="844550">
            <a:lnSpc>
              <a:spcPct val="90000"/>
            </a:lnSpc>
            <a:spcBef>
              <a:spcPct val="0"/>
            </a:spcBef>
            <a:spcAft>
              <a:spcPct val="15000"/>
            </a:spcAft>
            <a:buChar char="•"/>
          </a:pPr>
          <a:r>
            <a:rPr lang="en-US" sz="1900" kern="1200" dirty="0">
              <a:solidFill>
                <a:schemeClr val="tx1"/>
              </a:solidFill>
            </a:rPr>
            <a:t>Disposal/Use </a:t>
          </a:r>
        </a:p>
      </dsp:txBody>
      <dsp:txXfrm>
        <a:off x="3774961" y="2292725"/>
        <a:ext cx="3290530" cy="1974318"/>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5934CF59-CB1E-CAF5-893C-E05DED84BD4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sz="1000" dirty="0">
              <a:latin typeface="Arial" panose="020B0604020202020204" pitchFamily="34" charset="0"/>
              <a:cs typeface="Arial" panose="020B0604020202020204" pitchFamily="34" charset="0"/>
            </a:endParaRPr>
          </a:p>
        </p:txBody>
      </p:sp>
      <p:sp>
        <p:nvSpPr>
          <p:cNvPr id="3" name="Datumsplatzhalter 2">
            <a:extLst>
              <a:ext uri="{FF2B5EF4-FFF2-40B4-BE49-F238E27FC236}">
                <a16:creationId xmlns:a16="http://schemas.microsoft.com/office/drawing/2014/main" id="{D5654FBF-FEDB-4F55-0C51-87230C94A6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4465CA-3FD8-4C2D-9A2A-203F6FE1A764}" type="datetimeFigureOut">
              <a:rPr lang="de-CH" sz="1000" smtClean="0">
                <a:latin typeface="Arial" panose="020B0604020202020204" pitchFamily="34" charset="0"/>
                <a:cs typeface="Arial" panose="020B0604020202020204" pitchFamily="34" charset="0"/>
              </a:rPr>
              <a:t>15.09.2025</a:t>
            </a:fld>
            <a:endParaRPr lang="de-CH" sz="1000">
              <a:latin typeface="Arial" panose="020B0604020202020204" pitchFamily="34" charset="0"/>
              <a:cs typeface="Arial" panose="020B0604020202020204" pitchFamily="34" charset="0"/>
            </a:endParaRPr>
          </a:p>
        </p:txBody>
      </p:sp>
      <p:sp>
        <p:nvSpPr>
          <p:cNvPr id="4" name="Fußzeilenplatzhalter 3">
            <a:extLst>
              <a:ext uri="{FF2B5EF4-FFF2-40B4-BE49-F238E27FC236}">
                <a16:creationId xmlns:a16="http://schemas.microsoft.com/office/drawing/2014/main" id="{D5DD2518-9B6D-EFF0-A820-0300D87A7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sz="1000">
              <a:latin typeface="Arial" panose="020B0604020202020204" pitchFamily="34" charset="0"/>
              <a:cs typeface="Arial" panose="020B0604020202020204" pitchFamily="34" charset="0"/>
            </a:endParaRPr>
          </a:p>
        </p:txBody>
      </p:sp>
      <p:sp>
        <p:nvSpPr>
          <p:cNvPr id="5" name="Foliennummernplatzhalter 4">
            <a:extLst>
              <a:ext uri="{FF2B5EF4-FFF2-40B4-BE49-F238E27FC236}">
                <a16:creationId xmlns:a16="http://schemas.microsoft.com/office/drawing/2014/main" id="{3E9BD6DE-292B-89B5-5240-83F8DBA9F29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D4A8C6-C317-4AA8-931D-382CB9245874}" type="slidenum">
              <a:rPr lang="de-CH" sz="1000" smtClean="0">
                <a:latin typeface="Arial" panose="020B0604020202020204" pitchFamily="34" charset="0"/>
                <a:cs typeface="Arial" panose="020B0604020202020204" pitchFamily="34" charset="0"/>
              </a:rPr>
              <a:t>‹#›</a:t>
            </a:fld>
            <a:endParaRPr lang="de-CH"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040438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atin typeface="Arial" panose="020B0604020202020204" pitchFamily="34" charset="0"/>
                <a:cs typeface="Arial" panose="020B0604020202020204" pitchFamily="34" charset="0"/>
              </a:defRPr>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atin typeface="Arial" panose="020B0604020202020204" pitchFamily="34" charset="0"/>
                <a:cs typeface="Arial" panose="020B0604020202020204" pitchFamily="34" charset="0"/>
              </a:defRPr>
            </a:lvl1pPr>
          </a:lstStyle>
          <a:p>
            <a:fld id="{0F3CCC53-E6EF-413F-AFB4-318EBD8C5E4D}" type="datetimeFigureOut">
              <a:rPr lang="de-CH" smtClean="0"/>
              <a:pPr/>
              <a:t>15.09.2025</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atin typeface="Arial" panose="020B0604020202020204" pitchFamily="34" charset="0"/>
                <a:cs typeface="Arial" panose="020B0604020202020204" pitchFamily="34" charset="0"/>
              </a:defRPr>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atin typeface="Arial" panose="020B0604020202020204" pitchFamily="34" charset="0"/>
                <a:cs typeface="Arial" panose="020B0604020202020204" pitchFamily="34" charset="0"/>
              </a:defRPr>
            </a:lvl1pPr>
          </a:lstStyle>
          <a:p>
            <a:fld id="{E6BEF992-6464-40F7-89EB-F36CDC9ED607}" type="slidenum">
              <a:rPr lang="de-CH" smtClean="0"/>
              <a:pPr/>
              <a:t>‹#›</a:t>
            </a:fld>
            <a:endParaRPr lang="de-CH"/>
          </a:p>
        </p:txBody>
      </p:sp>
      <p:sp>
        <p:nvSpPr>
          <p:cNvPr id="5" name="Notizenplatzhalter 4">
            <a:extLst>
              <a:ext uri="{FF2B5EF4-FFF2-40B4-BE49-F238E27FC236}">
                <a16:creationId xmlns:a16="http://schemas.microsoft.com/office/drawing/2014/main" id="{66264299-76ED-2007-03A2-8C1ED46C4D87}"/>
              </a:ext>
            </a:extLst>
          </p:cNvPr>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it-CH" dirty="0"/>
          </a:p>
        </p:txBody>
      </p:sp>
    </p:spTree>
    <p:extLst>
      <p:ext uri="{BB962C8B-B14F-4D97-AF65-F5344CB8AC3E}">
        <p14:creationId xmlns:p14="http://schemas.microsoft.com/office/powerpoint/2010/main" val="3945481715"/>
      </p:ext>
    </p:extLst>
  </p:cSld>
  <p:clrMap bg1="lt1" tx1="dk1" bg2="lt2" tx2="dk2" accent1="accent1" accent2="accent2" accent3="accent3" accent4="accent4" accent5="accent5" accent6="accent6" hlink="hlink" folHlink="folHlink"/>
  <p:notesStyle>
    <a:lvl1pPr marL="108000" indent="-108000" algn="l" defTabSz="914400" rtl="0" eaLnBrk="1" latinLnBrk="0" hangingPunct="1">
      <a:lnSpc>
        <a:spcPct val="90000"/>
      </a:lnSpc>
      <a:spcBef>
        <a:spcPts val="500"/>
      </a:spcBef>
      <a:buFont typeface="Wingdings" panose="05000000000000000000" pitchFamily="2" charset="2"/>
      <a:buChar char="§"/>
      <a:defRPr sz="1000" kern="1200">
        <a:solidFill>
          <a:schemeClr val="tx1"/>
        </a:solidFill>
        <a:latin typeface="Arial" panose="020B0604020202020204" pitchFamily="34" charset="0"/>
        <a:ea typeface="+mn-ea"/>
        <a:cs typeface="Arial" panose="020B0604020202020204" pitchFamily="34" charset="0"/>
      </a:defRPr>
    </a:lvl1pPr>
    <a:lvl2pPr marL="216000" indent="-108000" algn="l" defTabSz="914400" rtl="0" eaLnBrk="1" latinLnBrk="0" hangingPunct="1">
      <a:lnSpc>
        <a:spcPct val="90000"/>
      </a:lnSpc>
      <a:spcBef>
        <a:spcPts val="500"/>
      </a:spcBef>
      <a:buFont typeface="Wingdings" panose="05000000000000000000" pitchFamily="2" charset="2"/>
      <a:buChar char="§"/>
      <a:defRPr sz="1000" kern="1200">
        <a:solidFill>
          <a:schemeClr val="tx1"/>
        </a:solidFill>
        <a:latin typeface="Arial" panose="020B0604020202020204" pitchFamily="34" charset="0"/>
        <a:ea typeface="+mn-ea"/>
        <a:cs typeface="Arial" panose="020B0604020202020204" pitchFamily="34" charset="0"/>
      </a:defRPr>
    </a:lvl2pPr>
    <a:lvl3pPr marL="324000" indent="-108000" algn="l" defTabSz="914400" rtl="0" eaLnBrk="1" latinLnBrk="0" hangingPunct="1">
      <a:lnSpc>
        <a:spcPct val="90000"/>
      </a:lnSpc>
      <a:spcBef>
        <a:spcPts val="500"/>
      </a:spcBef>
      <a:buFont typeface="Wingdings" panose="05000000000000000000" pitchFamily="2" charset="2"/>
      <a:buChar char="§"/>
      <a:defRPr sz="1000" kern="1200">
        <a:solidFill>
          <a:schemeClr val="tx1"/>
        </a:solidFill>
        <a:latin typeface="Arial" panose="020B0604020202020204" pitchFamily="34" charset="0"/>
        <a:ea typeface="+mn-ea"/>
        <a:cs typeface="Arial" panose="020B0604020202020204" pitchFamily="34" charset="0"/>
      </a:defRPr>
    </a:lvl3pPr>
    <a:lvl4pPr marL="432000" indent="-108000" algn="l" defTabSz="914400" rtl="0" eaLnBrk="1" latinLnBrk="0" hangingPunct="1">
      <a:lnSpc>
        <a:spcPct val="90000"/>
      </a:lnSpc>
      <a:spcBef>
        <a:spcPts val="500"/>
      </a:spcBef>
      <a:buFont typeface="Wingdings" panose="05000000000000000000" pitchFamily="2" charset="2"/>
      <a:buChar char="§"/>
      <a:defRPr sz="1000" kern="1200">
        <a:solidFill>
          <a:schemeClr val="tx1"/>
        </a:solidFill>
        <a:latin typeface="Arial" panose="020B0604020202020204" pitchFamily="34" charset="0"/>
        <a:ea typeface="+mn-ea"/>
        <a:cs typeface="Arial" panose="020B0604020202020204" pitchFamily="34" charset="0"/>
      </a:defRPr>
    </a:lvl4pPr>
    <a:lvl5pPr marL="540000" indent="-108000" algn="l" defTabSz="914400" rtl="0" eaLnBrk="1" latinLnBrk="0" hangingPunct="1">
      <a:lnSpc>
        <a:spcPct val="90000"/>
      </a:lnSpc>
      <a:spcBef>
        <a:spcPts val="500"/>
      </a:spcBef>
      <a:buFont typeface="Wingdings" panose="05000000000000000000" pitchFamily="2" charset="2"/>
      <a:buChar char="§"/>
      <a:defRPr sz="1000" kern="1200">
        <a:solidFill>
          <a:schemeClr val="tx1"/>
        </a:solidFill>
        <a:latin typeface="Arial" panose="020B0604020202020204" pitchFamily="34" charset="0"/>
        <a:ea typeface="+mn-ea"/>
        <a:cs typeface="Arial" panose="020B0604020202020204" pitchFamily="34" charset="0"/>
      </a:defRPr>
    </a:lvl5pPr>
    <a:lvl6pPr marL="648000" indent="-108000" algn="l" defTabSz="914400" rtl="0" eaLnBrk="1" latinLnBrk="0" hangingPunct="1">
      <a:lnSpc>
        <a:spcPct val="90000"/>
      </a:lnSpc>
      <a:spcBef>
        <a:spcPts val="500"/>
      </a:spcBef>
      <a:buFont typeface="Wingdings" panose="05000000000000000000" pitchFamily="2" charset="2"/>
      <a:buChar char="§"/>
      <a:defRPr sz="1000" kern="1200">
        <a:solidFill>
          <a:schemeClr val="tx1"/>
        </a:solidFill>
        <a:latin typeface="+mn-lt"/>
        <a:ea typeface="+mn-ea"/>
        <a:cs typeface="+mn-cs"/>
      </a:defRPr>
    </a:lvl6pPr>
    <a:lvl7pPr marL="756000" indent="-108000" algn="l" defTabSz="914400" rtl="0" eaLnBrk="1" latinLnBrk="0" hangingPunct="1">
      <a:lnSpc>
        <a:spcPct val="90000"/>
      </a:lnSpc>
      <a:spcBef>
        <a:spcPts val="500"/>
      </a:spcBef>
      <a:buFont typeface="Wingdings" panose="05000000000000000000" pitchFamily="2" charset="2"/>
      <a:buChar char="§"/>
      <a:defRPr sz="1000" kern="1200">
        <a:solidFill>
          <a:schemeClr val="tx1"/>
        </a:solidFill>
        <a:latin typeface="+mn-lt"/>
        <a:ea typeface="+mn-ea"/>
        <a:cs typeface="+mn-cs"/>
      </a:defRPr>
    </a:lvl7pPr>
    <a:lvl8pPr marL="864000" indent="-108000" algn="l" defTabSz="914400" rtl="0" eaLnBrk="1" latinLnBrk="0" hangingPunct="1">
      <a:lnSpc>
        <a:spcPct val="90000"/>
      </a:lnSpc>
      <a:spcBef>
        <a:spcPts val="500"/>
      </a:spcBef>
      <a:buFont typeface="Wingdings" panose="05000000000000000000" pitchFamily="2" charset="2"/>
      <a:buChar char="§"/>
      <a:defRPr sz="1000" kern="1200">
        <a:solidFill>
          <a:schemeClr val="tx1"/>
        </a:solidFill>
        <a:latin typeface="+mn-lt"/>
        <a:ea typeface="+mn-ea"/>
        <a:cs typeface="+mn-cs"/>
      </a:defRPr>
    </a:lvl8pPr>
    <a:lvl9pPr marL="972000" indent="-108000" algn="l" defTabSz="914400" rtl="0" eaLnBrk="1" latinLnBrk="0" hangingPunct="1">
      <a:lnSpc>
        <a:spcPct val="90000"/>
      </a:lnSpc>
      <a:spcBef>
        <a:spcPts val="500"/>
      </a:spcBef>
      <a:buFont typeface="Wingdings" panose="05000000000000000000" pitchFamily="2" charset="2"/>
      <a:buChar char="§"/>
      <a:defRPr sz="10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siwi.org/latest/water-is-central-in-achieving-all-17-sdgs-but-how/"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s://www.eawag.ch/fileadmin/Domain1/Abteilungen/sandec/publikationen/EWM/Book/fsm_book.pdf" TargetMode="External"/><Relationship Id="rId3" Type="http://schemas.openxmlformats.org/officeDocument/2006/relationships/hyperlink" Target="https://www.youtube.com/watch?v=d4yD0kz34jg" TargetMode="External"/><Relationship Id="rId7" Type="http://schemas.openxmlformats.org/officeDocument/2006/relationships/hyperlink" Target="https://unhabitat.org/sites/default/files/2023/06/water_report_web.pdf" TargetMode="External"/><Relationship Id="rId2" Type="http://schemas.openxmlformats.org/officeDocument/2006/relationships/slide" Target="../slides/slide67.xml"/><Relationship Id="rId1" Type="http://schemas.openxmlformats.org/officeDocument/2006/relationships/notesMaster" Target="../notesMasters/notesMaster1.xml"/><Relationship Id="rId6" Type="http://schemas.openxmlformats.org/officeDocument/2006/relationships/hyperlink" Target="https://washdata.org/reports/jmp-2025-wash-households" TargetMode="External"/><Relationship Id="rId5" Type="http://schemas.openxmlformats.org/officeDocument/2006/relationships/hyperlink" Target="https://www.eawag.ch/fileadmin/Domain1/Abteilungen/sandec/publikationen/SWM/General_Overview/biowaste_policybrief.pdf" TargetMode="External"/><Relationship Id="rId4" Type="http://schemas.openxmlformats.org/officeDocument/2006/relationships/hyperlink" Target="https://www.eawag.ch/fileadmin/Domain1/Abteilungen/sandec/schwerpunkte/sesp/CLUES/Compendium_2nd_pdfs/Compendium_2nd_Ed_Lowres_1p.pdf" TargetMode="External"/><Relationship Id="rId9" Type="http://schemas.openxmlformats.org/officeDocument/2006/relationships/hyperlink" Target="/https:/iris.who.int/bitstream/handle/10665/375822/9789240088740-eng.pdf?sequence=1"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7</a:t>
            </a:fld>
            <a:endParaRPr lang="de-CH"/>
          </a:p>
        </p:txBody>
      </p:sp>
    </p:spTree>
    <p:extLst>
      <p:ext uri="{BB962C8B-B14F-4D97-AF65-F5344CB8AC3E}">
        <p14:creationId xmlns:p14="http://schemas.microsoft.com/office/powerpoint/2010/main" val="1421505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GB" dirty="0">
                <a:sym typeface="Trebuchet MS"/>
              </a:rPr>
              <a:t>Yet, on a monitoring visit to the new shiny latrines, the team noticed that </a:t>
            </a:r>
          </a:p>
          <a:p>
            <a:r>
              <a:rPr lang="en-GB" dirty="0">
                <a:sym typeface="Trebuchet MS"/>
              </a:rPr>
              <a:t>the latrines were installed in the front courtyards of houses.</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66" name="Google Shape;36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dirty="0">
                <a:sym typeface="Trebuchet MS"/>
              </a:rPr>
              <a:t>In some conservative areas of Bangladesh, women hold to a cultural practice that means they prefer to avoid having men see them entering the toilet.</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73" name="Google Shape;37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Clr>
                <a:schemeClr val="dk1"/>
              </a:buClr>
              <a:buSzPts val="800"/>
            </a:pPr>
            <a:r>
              <a:rPr lang="en-GB" dirty="0"/>
              <a:t>This resulted in men being able to use the new and improved latrines, </a:t>
            </a:r>
          </a:p>
          <a:p>
            <a:pPr>
              <a:buClr>
                <a:schemeClr val="dk1"/>
              </a:buClr>
              <a:buSzPts val="800"/>
            </a:pPr>
            <a:r>
              <a:rPr lang="en-GB" dirty="0"/>
              <a:t>while women and girls had to continue using the unsafe latrines behind the house.</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81" name="Google Shape;381;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u="none" strike="noStrike" cap="none">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21</a:t>
            </a:fld>
            <a:endParaRPr sz="120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In  1950 only  30%  of  the  worldwide  population  was  urban;  it  is  now  55%  (2018) and  growing, projected to be at 68% in 2050.</a:t>
            </a:r>
          </a:p>
          <a:p>
            <a:endParaRPr lang="en-US" sz="1500" dirty="0"/>
          </a:p>
          <a:p>
            <a:r>
              <a:rPr lang="en-US" sz="1500" dirty="0"/>
              <a:t>This rapid growth of cities means that the increase of people arriving in cities</a:t>
            </a:r>
            <a:r>
              <a:rPr lang="en-US" sz="1500" baseline="0" dirty="0"/>
              <a:t> is higher </a:t>
            </a:r>
            <a:r>
              <a:rPr lang="en-US" sz="1500" dirty="0"/>
              <a:t>than the capacities</a:t>
            </a:r>
            <a:r>
              <a:rPr lang="en-US" sz="1500" baseline="0" dirty="0"/>
              <a:t> of cities to absorb them in terms of providing shelter and adequate access to basic services such as safe drinking water and adequate sanitation. This leads to people living in devastating conditions and leads to the building of informal settlements, also called slums.</a:t>
            </a:r>
            <a:endParaRPr lang="en-US" sz="1500" dirty="0"/>
          </a:p>
          <a:p>
            <a:r>
              <a:rPr lang="en-GB" sz="800" b="1" dirty="0"/>
              <a:t>[click]</a:t>
            </a:r>
            <a:endParaRPr lang="en-GB" sz="800" dirty="0"/>
          </a:p>
          <a:p>
            <a:r>
              <a:rPr lang="en-GB" sz="1500" dirty="0"/>
              <a:t>Rapid urbanisation also means that households (HHs) do not connect to the municipal system because they</a:t>
            </a:r>
          </a:p>
          <a:p>
            <a:r>
              <a:rPr lang="en-GB" sz="1600" b="1" dirty="0"/>
              <a:t>[click]</a:t>
            </a:r>
            <a:endParaRPr lang="en-GB" sz="1500" dirty="0"/>
          </a:p>
          <a:p>
            <a:pPr lvl="1">
              <a:buFont typeface="Wingdings" panose="05000000000000000000" pitchFamily="2" charset="2"/>
              <a:buChar char="Ø"/>
            </a:pPr>
            <a:r>
              <a:rPr lang="en-GB" sz="1500" dirty="0"/>
              <a:t>…live outside the area served by the formal system;</a:t>
            </a:r>
          </a:p>
          <a:p>
            <a:pPr lvl="0">
              <a:buFont typeface="Wingdings" panose="05000000000000000000" pitchFamily="2" charset="2"/>
              <a:buNone/>
            </a:pPr>
            <a:r>
              <a:rPr lang="en-GB" sz="1600" b="1" dirty="0"/>
              <a:t>[click]</a:t>
            </a:r>
            <a:endParaRPr lang="en-GB" sz="1500" dirty="0"/>
          </a:p>
          <a:p>
            <a:pPr lvl="1">
              <a:buFont typeface="Wingdings" panose="05000000000000000000" pitchFamily="2" charset="2"/>
              <a:buChar char="Ø"/>
            </a:pPr>
            <a:r>
              <a:rPr lang="en-GB" sz="1500" dirty="0"/>
              <a:t>…live in illegal settlements and are denied connections to public services;</a:t>
            </a:r>
          </a:p>
          <a:p>
            <a:pPr lvl="0">
              <a:buFont typeface="Wingdings" panose="05000000000000000000" pitchFamily="2" charset="2"/>
              <a:buNone/>
            </a:pPr>
            <a:r>
              <a:rPr lang="en-GB" sz="1600" b="1" dirty="0"/>
              <a:t>[click]</a:t>
            </a:r>
            <a:endParaRPr lang="en-GB" sz="1500" dirty="0"/>
          </a:p>
          <a:p>
            <a:pPr lvl="1">
              <a:buFont typeface="Wingdings" panose="05000000000000000000" pitchFamily="2" charset="2"/>
              <a:buChar char="Ø"/>
            </a:pPr>
            <a:r>
              <a:rPr lang="en-GB" sz="1500" dirty="0"/>
              <a:t>…are unable to pay service charges; or</a:t>
            </a:r>
          </a:p>
          <a:p>
            <a:pPr lvl="0">
              <a:buFont typeface="Wingdings" panose="05000000000000000000" pitchFamily="2" charset="2"/>
              <a:buNone/>
            </a:pPr>
            <a:r>
              <a:rPr lang="en-GB" sz="1600" b="1" dirty="0"/>
              <a:t>[click]</a:t>
            </a:r>
            <a:endParaRPr lang="en-GB" sz="1500" dirty="0"/>
          </a:p>
          <a:p>
            <a:pPr lvl="1">
              <a:buFont typeface="Wingdings" panose="05000000000000000000" pitchFamily="2" charset="2"/>
              <a:buChar char="Ø"/>
            </a:pPr>
            <a:r>
              <a:rPr lang="en-GB" sz="1500" dirty="0"/>
              <a:t>…are unwilling to pay because they already have some form of sanitation.</a:t>
            </a:r>
          </a:p>
          <a:p>
            <a:pPr lvl="1">
              <a:buFont typeface="Wingdings" panose="05000000000000000000" pitchFamily="2" charset="2"/>
              <a:buChar char="Ø"/>
            </a:pPr>
            <a:endParaRPr lang="en-GB" sz="800" dirty="0"/>
          </a:p>
        </p:txBody>
      </p:sp>
      <p:sp>
        <p:nvSpPr>
          <p:cNvPr id="4" name="Slide Number Placeholder 3"/>
          <p:cNvSpPr>
            <a:spLocks noGrp="1"/>
          </p:cNvSpPr>
          <p:nvPr>
            <p:ph type="sldNum" sz="quarter" idx="10"/>
          </p:nvPr>
        </p:nvSpPr>
        <p:spPr/>
        <p:txBody>
          <a:bodyPr/>
          <a:lstStyle/>
          <a:p>
            <a:fld id="{157FC9AC-C992-4448-B93F-54C359AB78D6}" type="slidenum">
              <a:rPr lang="de-CH" smtClean="0"/>
              <a:t>23</a:t>
            </a:fld>
            <a:endParaRPr lang="de-CH"/>
          </a:p>
        </p:txBody>
      </p:sp>
    </p:spTree>
    <p:extLst>
      <p:ext uri="{BB962C8B-B14F-4D97-AF65-F5344CB8AC3E}">
        <p14:creationId xmlns:p14="http://schemas.microsoft.com/office/powerpoint/2010/main" val="4032372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These</a:t>
            </a:r>
            <a:r>
              <a:rPr lang="de-CH" baseline="0" dirty="0"/>
              <a:t> </a:t>
            </a:r>
            <a:r>
              <a:rPr lang="de-CH" baseline="0" dirty="0" err="1"/>
              <a:t>are</a:t>
            </a:r>
            <a:r>
              <a:rPr lang="de-CH" baseline="0" dirty="0"/>
              <a:t> </a:t>
            </a:r>
            <a:r>
              <a:rPr lang="de-CH" baseline="0" dirty="0" err="1"/>
              <a:t>the</a:t>
            </a:r>
            <a:r>
              <a:rPr lang="de-CH" baseline="0" dirty="0"/>
              <a:t> </a:t>
            </a:r>
            <a:r>
              <a:rPr lang="de-CH" baseline="0" dirty="0" err="1"/>
              <a:t>contexts</a:t>
            </a:r>
            <a:r>
              <a:rPr lang="de-CH" baseline="0" dirty="0"/>
              <a:t> </a:t>
            </a:r>
            <a:r>
              <a:rPr lang="de-CH" baseline="0" dirty="0" err="1"/>
              <a:t>where</a:t>
            </a:r>
            <a:r>
              <a:rPr lang="de-CH" baseline="0" dirty="0"/>
              <a:t> </a:t>
            </a:r>
            <a:r>
              <a:rPr lang="de-CH" baseline="0" dirty="0" err="1"/>
              <a:t>we</a:t>
            </a:r>
            <a:r>
              <a:rPr lang="de-CH" baseline="0" dirty="0"/>
              <a:t> </a:t>
            </a:r>
            <a:r>
              <a:rPr lang="de-CH" baseline="0" dirty="0" err="1"/>
              <a:t>as</a:t>
            </a:r>
            <a:r>
              <a:rPr lang="de-CH" baseline="0" dirty="0"/>
              <a:t> </a:t>
            </a:r>
            <a:r>
              <a:rPr lang="de-CH" baseline="0" dirty="0" err="1"/>
              <a:t>Sandec</a:t>
            </a:r>
            <a:r>
              <a:rPr lang="de-CH" baseline="0" dirty="0"/>
              <a:t> </a:t>
            </a:r>
            <a:r>
              <a:rPr lang="de-CH" baseline="0" dirty="0" err="1"/>
              <a:t>groups</a:t>
            </a:r>
            <a:r>
              <a:rPr lang="de-CH" baseline="0" dirty="0"/>
              <a:t> </a:t>
            </a:r>
            <a:r>
              <a:rPr lang="de-CH" baseline="0" dirty="0" err="1"/>
              <a:t>are</a:t>
            </a:r>
            <a:r>
              <a:rPr lang="de-CH" baseline="0" dirty="0"/>
              <a:t> </a:t>
            </a:r>
            <a:r>
              <a:rPr lang="de-CH" baseline="0" dirty="0" err="1"/>
              <a:t>mostly</a:t>
            </a:r>
            <a:r>
              <a:rPr lang="de-CH" baseline="0" dirty="0"/>
              <a:t> </a:t>
            </a:r>
            <a:r>
              <a:rPr lang="de-CH" baseline="0" dirty="0" err="1"/>
              <a:t>active</a:t>
            </a:r>
            <a:r>
              <a:rPr lang="de-CH" baseline="0" dirty="0"/>
              <a:t>. </a:t>
            </a:r>
          </a:p>
          <a:p>
            <a:endParaRPr lang="de-CH" baseline="0" dirty="0"/>
          </a:p>
          <a:p>
            <a:r>
              <a:rPr lang="de-CH" baseline="0" dirty="0" err="1"/>
              <a:t>We</a:t>
            </a:r>
            <a:r>
              <a:rPr lang="de-CH" baseline="0" dirty="0"/>
              <a:t> </a:t>
            </a:r>
            <a:r>
              <a:rPr lang="de-CH" baseline="0" dirty="0" err="1"/>
              <a:t>predominately</a:t>
            </a:r>
            <a:r>
              <a:rPr lang="de-CH" baseline="0" dirty="0"/>
              <a:t> </a:t>
            </a:r>
            <a:r>
              <a:rPr lang="de-CH" baseline="0" dirty="0" err="1"/>
              <a:t>work</a:t>
            </a:r>
            <a:r>
              <a:rPr lang="de-CH" baseline="0" dirty="0"/>
              <a:t> in urban </a:t>
            </a:r>
            <a:r>
              <a:rPr lang="de-CH" baseline="0" dirty="0" err="1"/>
              <a:t>development</a:t>
            </a:r>
            <a:r>
              <a:rPr lang="de-CH" baseline="0" dirty="0"/>
              <a:t> </a:t>
            </a:r>
            <a:r>
              <a:rPr lang="de-CH" baseline="0" dirty="0" err="1"/>
              <a:t>contexts</a:t>
            </a:r>
            <a:r>
              <a:rPr lang="de-CH" baseline="0" dirty="0"/>
              <a:t>, </a:t>
            </a:r>
            <a:r>
              <a:rPr lang="de-CH" baseline="0" dirty="0" err="1"/>
              <a:t>which</a:t>
            </a:r>
            <a:r>
              <a:rPr lang="de-CH" baseline="0" dirty="0"/>
              <a:t> </a:t>
            </a:r>
            <a:r>
              <a:rPr lang="de-CH" baseline="0" dirty="0" err="1"/>
              <a:t>usually</a:t>
            </a:r>
            <a:r>
              <a:rPr lang="de-CH" baseline="0" dirty="0"/>
              <a:t> </a:t>
            </a:r>
            <a:r>
              <a:rPr lang="de-CH" baseline="0" dirty="0" err="1"/>
              <a:t>are</a:t>
            </a:r>
            <a:r>
              <a:rPr lang="de-CH" baseline="0" dirty="0"/>
              <a:t> in urban </a:t>
            </a:r>
            <a:r>
              <a:rPr lang="de-CH" baseline="0" dirty="0" err="1"/>
              <a:t>areas</a:t>
            </a:r>
            <a:r>
              <a:rPr lang="de-CH" baseline="0" dirty="0"/>
              <a:t> and </a:t>
            </a:r>
            <a:r>
              <a:rPr lang="de-CH" baseline="0" dirty="0" err="1"/>
              <a:t>either</a:t>
            </a:r>
            <a:r>
              <a:rPr lang="de-CH" baseline="0" dirty="0"/>
              <a:t> formal </a:t>
            </a:r>
            <a:r>
              <a:rPr lang="de-CH" baseline="0" dirty="0" err="1"/>
              <a:t>or</a:t>
            </a:r>
            <a:r>
              <a:rPr lang="de-CH" baseline="0" dirty="0"/>
              <a:t> informal </a:t>
            </a:r>
            <a:r>
              <a:rPr lang="de-CH" baseline="0" dirty="0" err="1"/>
              <a:t>low-income</a:t>
            </a:r>
            <a:r>
              <a:rPr lang="de-CH" baseline="0" dirty="0"/>
              <a:t> </a:t>
            </a:r>
            <a:r>
              <a:rPr lang="de-CH" baseline="0" dirty="0" err="1"/>
              <a:t>settlements</a:t>
            </a:r>
            <a:r>
              <a:rPr lang="de-CH" baseline="0" dirty="0"/>
              <a:t>. </a:t>
            </a:r>
            <a:r>
              <a:rPr lang="de-CH" baseline="0" dirty="0" err="1"/>
              <a:t>Often</a:t>
            </a:r>
            <a:r>
              <a:rPr lang="de-CH" baseline="0" dirty="0"/>
              <a:t>, </a:t>
            </a:r>
            <a:r>
              <a:rPr lang="de-CH" baseline="0" dirty="0" err="1"/>
              <a:t>these</a:t>
            </a:r>
            <a:r>
              <a:rPr lang="de-CH" baseline="0" dirty="0"/>
              <a:t> </a:t>
            </a:r>
            <a:r>
              <a:rPr lang="de-CH" baseline="0" dirty="0" err="1"/>
              <a:t>contexts</a:t>
            </a:r>
            <a:r>
              <a:rPr lang="de-CH" baseline="0" dirty="0"/>
              <a:t> </a:t>
            </a:r>
            <a:r>
              <a:rPr lang="de-CH" baseline="0" dirty="0" err="1"/>
              <a:t>are</a:t>
            </a:r>
            <a:r>
              <a:rPr lang="de-CH" baseline="0" dirty="0"/>
              <a:t> </a:t>
            </a:r>
            <a:r>
              <a:rPr lang="de-CH" baseline="0" dirty="0" err="1"/>
              <a:t>characterised</a:t>
            </a:r>
            <a:r>
              <a:rPr lang="de-CH" baseline="0" dirty="0"/>
              <a:t> </a:t>
            </a:r>
            <a:r>
              <a:rPr lang="de-CH" baseline="0" dirty="0" err="1"/>
              <a:t>by</a:t>
            </a:r>
            <a:r>
              <a:rPr lang="de-CH" baseline="0" dirty="0"/>
              <a:t> high </a:t>
            </a:r>
            <a:r>
              <a:rPr lang="de-CH" baseline="0" dirty="0" err="1"/>
              <a:t>poverty</a:t>
            </a:r>
            <a:r>
              <a:rPr lang="de-CH" baseline="0" dirty="0"/>
              <a:t> </a:t>
            </a:r>
            <a:r>
              <a:rPr lang="de-CH" baseline="0" dirty="0" err="1"/>
              <a:t>levels</a:t>
            </a:r>
            <a:r>
              <a:rPr lang="de-CH" baseline="0" dirty="0"/>
              <a:t> and </a:t>
            </a:r>
            <a:r>
              <a:rPr lang="de-CH" baseline="0" dirty="0" err="1"/>
              <a:t>densely</a:t>
            </a:r>
            <a:r>
              <a:rPr lang="de-CH" baseline="0" dirty="0"/>
              <a:t> </a:t>
            </a:r>
            <a:r>
              <a:rPr lang="de-CH" baseline="0" dirty="0" err="1"/>
              <a:t>populated</a:t>
            </a:r>
            <a:r>
              <a:rPr lang="de-CH" baseline="0" dirty="0"/>
              <a:t> </a:t>
            </a:r>
            <a:r>
              <a:rPr lang="de-CH" baseline="0" dirty="0" err="1"/>
              <a:t>areas</a:t>
            </a:r>
            <a:r>
              <a:rPr lang="de-CH" baseline="0" dirty="0"/>
              <a:t>.</a:t>
            </a:r>
          </a:p>
          <a:p>
            <a:endParaRPr lang="de-CH" baseline="0" dirty="0"/>
          </a:p>
          <a:p>
            <a:r>
              <a:rPr lang="de-CH" baseline="0" dirty="0"/>
              <a:t>This </a:t>
            </a:r>
            <a:r>
              <a:rPr lang="de-CH" baseline="0" dirty="0" err="1"/>
              <a:t>means</a:t>
            </a:r>
            <a:r>
              <a:rPr lang="de-CH" baseline="0" dirty="0"/>
              <a:t>, </a:t>
            </a:r>
            <a:r>
              <a:rPr lang="de-CH" baseline="0" dirty="0" err="1"/>
              <a:t>there</a:t>
            </a:r>
            <a:r>
              <a:rPr lang="de-CH" baseline="0" dirty="0"/>
              <a:t> </a:t>
            </a:r>
            <a:r>
              <a:rPr lang="de-CH" baseline="0" dirty="0" err="1"/>
              <a:t>is</a:t>
            </a:r>
            <a:r>
              <a:rPr lang="de-CH" baseline="0" dirty="0"/>
              <a:t> </a:t>
            </a:r>
            <a:r>
              <a:rPr lang="de-CH" baseline="0" dirty="0" err="1"/>
              <a:t>hardly</a:t>
            </a:r>
            <a:r>
              <a:rPr lang="de-CH" baseline="0" dirty="0"/>
              <a:t> </a:t>
            </a:r>
            <a:r>
              <a:rPr lang="de-CH" baseline="0" dirty="0" err="1"/>
              <a:t>any</a:t>
            </a:r>
            <a:r>
              <a:rPr lang="de-CH" baseline="0" dirty="0"/>
              <a:t> </a:t>
            </a:r>
            <a:r>
              <a:rPr lang="de-CH" baseline="0" dirty="0" err="1"/>
              <a:t>space</a:t>
            </a:r>
            <a:r>
              <a:rPr lang="de-CH" baseline="0" dirty="0"/>
              <a:t> </a:t>
            </a:r>
            <a:r>
              <a:rPr lang="de-CH" baseline="0" dirty="0" err="1"/>
              <a:t>to</a:t>
            </a:r>
            <a:r>
              <a:rPr lang="de-CH" baseline="0" dirty="0"/>
              <a:t> </a:t>
            </a:r>
            <a:r>
              <a:rPr lang="de-CH" baseline="0" dirty="0" err="1"/>
              <a:t>build</a:t>
            </a:r>
            <a:r>
              <a:rPr lang="de-CH" baseline="0" dirty="0"/>
              <a:t> a </a:t>
            </a:r>
            <a:r>
              <a:rPr lang="de-CH" baseline="0" dirty="0" err="1"/>
              <a:t>sanitation</a:t>
            </a:r>
            <a:r>
              <a:rPr lang="de-CH" baseline="0" dirty="0"/>
              <a:t> </a:t>
            </a:r>
            <a:r>
              <a:rPr lang="de-CH" baseline="0" dirty="0" err="1"/>
              <a:t>system</a:t>
            </a:r>
            <a:r>
              <a:rPr lang="de-CH" baseline="0" dirty="0"/>
              <a:t>. </a:t>
            </a:r>
            <a:r>
              <a:rPr lang="de-CH" baseline="0" dirty="0" err="1"/>
              <a:t>Because</a:t>
            </a:r>
            <a:r>
              <a:rPr lang="de-CH" baseline="0" dirty="0"/>
              <a:t> </a:t>
            </a:r>
            <a:r>
              <a:rPr lang="de-CH" baseline="0" dirty="0" err="1"/>
              <a:t>poverty</a:t>
            </a:r>
            <a:r>
              <a:rPr lang="de-CH" baseline="0" dirty="0"/>
              <a:t> </a:t>
            </a:r>
            <a:r>
              <a:rPr lang="de-CH" baseline="0" dirty="0" err="1"/>
              <a:t>levels</a:t>
            </a:r>
            <a:r>
              <a:rPr lang="de-CH" baseline="0" dirty="0"/>
              <a:t> </a:t>
            </a:r>
            <a:r>
              <a:rPr lang="de-CH" baseline="0" dirty="0" err="1"/>
              <a:t>are</a:t>
            </a:r>
            <a:r>
              <a:rPr lang="de-CH" baseline="0" dirty="0"/>
              <a:t> high, </a:t>
            </a:r>
            <a:r>
              <a:rPr lang="de-CH" baseline="0" dirty="0" err="1"/>
              <a:t>people</a:t>
            </a:r>
            <a:r>
              <a:rPr lang="de-CH" baseline="0" dirty="0"/>
              <a:t> </a:t>
            </a:r>
            <a:r>
              <a:rPr lang="de-CH" baseline="0" dirty="0" err="1"/>
              <a:t>often</a:t>
            </a:r>
            <a:r>
              <a:rPr lang="de-CH" baseline="0" dirty="0"/>
              <a:t> </a:t>
            </a:r>
            <a:r>
              <a:rPr lang="de-CH" baseline="0" dirty="0" err="1"/>
              <a:t>cannot</a:t>
            </a:r>
            <a:r>
              <a:rPr lang="de-CH" baseline="0" dirty="0"/>
              <a:t> </a:t>
            </a:r>
            <a:r>
              <a:rPr lang="de-CH" baseline="0" dirty="0" err="1"/>
              <a:t>afford</a:t>
            </a:r>
            <a:r>
              <a:rPr lang="de-CH" baseline="0" dirty="0"/>
              <a:t> – </a:t>
            </a:r>
            <a:r>
              <a:rPr lang="de-CH" baseline="0" dirty="0" err="1"/>
              <a:t>or</a:t>
            </a:r>
            <a:r>
              <a:rPr lang="de-CH" baseline="0" dirty="0"/>
              <a:t> </a:t>
            </a:r>
            <a:r>
              <a:rPr lang="de-CH" baseline="0" dirty="0" err="1"/>
              <a:t>are</a:t>
            </a:r>
            <a:r>
              <a:rPr lang="de-CH" baseline="0" dirty="0"/>
              <a:t> not </a:t>
            </a:r>
            <a:r>
              <a:rPr lang="de-CH" baseline="0" dirty="0" err="1"/>
              <a:t>willing</a:t>
            </a:r>
            <a:r>
              <a:rPr lang="de-CH" baseline="0" dirty="0"/>
              <a:t> </a:t>
            </a:r>
            <a:r>
              <a:rPr lang="de-CH" baseline="0" dirty="0" err="1"/>
              <a:t>to</a:t>
            </a:r>
            <a:r>
              <a:rPr lang="de-CH" baseline="0" dirty="0"/>
              <a:t> </a:t>
            </a:r>
            <a:r>
              <a:rPr lang="de-CH" baseline="0" dirty="0" err="1"/>
              <a:t>pay</a:t>
            </a:r>
            <a:r>
              <a:rPr lang="de-CH" baseline="0" dirty="0"/>
              <a:t> – for </a:t>
            </a:r>
            <a:r>
              <a:rPr lang="de-CH" baseline="0" dirty="0" err="1"/>
              <a:t>sanitation</a:t>
            </a:r>
            <a:r>
              <a:rPr lang="de-CH" baseline="0" dirty="0"/>
              <a:t> </a:t>
            </a:r>
            <a:r>
              <a:rPr lang="de-CH" baseline="0" dirty="0" err="1"/>
              <a:t>services</a:t>
            </a:r>
            <a:r>
              <a:rPr lang="de-CH" baseline="0" dirty="0"/>
              <a:t>.</a:t>
            </a:r>
          </a:p>
          <a:p>
            <a:endParaRPr lang="de-CH" baseline="0" dirty="0"/>
          </a:p>
          <a:p>
            <a:r>
              <a:rPr lang="de-CH" baseline="0" dirty="0" err="1"/>
              <a:t>How</a:t>
            </a:r>
            <a:r>
              <a:rPr lang="de-CH" baseline="0" dirty="0"/>
              <a:t> do </a:t>
            </a:r>
            <a:r>
              <a:rPr lang="de-CH" baseline="0" dirty="0" err="1"/>
              <a:t>you</a:t>
            </a:r>
            <a:r>
              <a:rPr lang="de-CH" baseline="0" dirty="0"/>
              <a:t> </a:t>
            </a:r>
            <a:r>
              <a:rPr lang="de-CH" baseline="0" dirty="0" err="1"/>
              <a:t>establish</a:t>
            </a:r>
            <a:r>
              <a:rPr lang="de-CH" baseline="0" dirty="0"/>
              <a:t> </a:t>
            </a:r>
            <a:r>
              <a:rPr lang="de-CH" baseline="0" dirty="0" err="1"/>
              <a:t>adequate</a:t>
            </a:r>
            <a:r>
              <a:rPr lang="de-CH" baseline="0" dirty="0"/>
              <a:t> </a:t>
            </a:r>
            <a:r>
              <a:rPr lang="de-CH" baseline="0" dirty="0" err="1"/>
              <a:t>sanitation</a:t>
            </a:r>
            <a:r>
              <a:rPr lang="de-CH" baseline="0" dirty="0"/>
              <a:t> </a:t>
            </a:r>
            <a:r>
              <a:rPr lang="de-CH" baseline="0" dirty="0" err="1"/>
              <a:t>is</a:t>
            </a:r>
            <a:r>
              <a:rPr lang="de-CH" baseline="0" dirty="0"/>
              <a:t> such </a:t>
            </a:r>
            <a:r>
              <a:rPr lang="de-CH" baseline="0" dirty="0" err="1"/>
              <a:t>contexts</a:t>
            </a:r>
            <a:r>
              <a:rPr lang="de-CH" baseline="0" dirty="0"/>
              <a:t>?</a:t>
            </a:r>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24</a:t>
            </a:fld>
            <a:endParaRPr lang="de-CH"/>
          </a:p>
        </p:txBody>
      </p:sp>
    </p:spTree>
    <p:extLst>
      <p:ext uri="{BB962C8B-B14F-4D97-AF65-F5344CB8AC3E}">
        <p14:creationId xmlns:p14="http://schemas.microsoft.com/office/powerpoint/2010/main" val="688314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These</a:t>
            </a:r>
            <a:r>
              <a:rPr lang="de-CH" baseline="0" dirty="0"/>
              <a:t> </a:t>
            </a:r>
            <a:r>
              <a:rPr lang="de-CH" baseline="0" dirty="0" err="1"/>
              <a:t>are</a:t>
            </a:r>
            <a:r>
              <a:rPr lang="de-CH" baseline="0" dirty="0"/>
              <a:t> </a:t>
            </a:r>
            <a:r>
              <a:rPr lang="de-CH" baseline="0" dirty="0" err="1"/>
              <a:t>the</a:t>
            </a:r>
            <a:r>
              <a:rPr lang="de-CH" baseline="0" dirty="0"/>
              <a:t> </a:t>
            </a:r>
            <a:r>
              <a:rPr lang="de-CH" baseline="0" dirty="0" err="1"/>
              <a:t>contexts</a:t>
            </a:r>
            <a:r>
              <a:rPr lang="de-CH" baseline="0" dirty="0"/>
              <a:t> </a:t>
            </a:r>
            <a:r>
              <a:rPr lang="de-CH" baseline="0" dirty="0" err="1"/>
              <a:t>where</a:t>
            </a:r>
            <a:r>
              <a:rPr lang="de-CH" baseline="0" dirty="0"/>
              <a:t> </a:t>
            </a:r>
            <a:r>
              <a:rPr lang="de-CH" baseline="0" dirty="0" err="1"/>
              <a:t>we</a:t>
            </a:r>
            <a:r>
              <a:rPr lang="de-CH" baseline="0" dirty="0"/>
              <a:t> </a:t>
            </a:r>
            <a:r>
              <a:rPr lang="de-CH" baseline="0" dirty="0" err="1"/>
              <a:t>as</a:t>
            </a:r>
            <a:r>
              <a:rPr lang="de-CH" baseline="0" dirty="0"/>
              <a:t> </a:t>
            </a:r>
            <a:r>
              <a:rPr lang="de-CH" baseline="0" dirty="0" err="1"/>
              <a:t>Sandec</a:t>
            </a:r>
            <a:r>
              <a:rPr lang="de-CH" baseline="0" dirty="0"/>
              <a:t> and </a:t>
            </a:r>
            <a:r>
              <a:rPr lang="de-CH" baseline="0" dirty="0" err="1"/>
              <a:t>our</a:t>
            </a:r>
            <a:r>
              <a:rPr lang="de-CH" baseline="0" dirty="0"/>
              <a:t> Strategic Environmental Sanitation </a:t>
            </a:r>
            <a:r>
              <a:rPr lang="de-CH" baseline="0" dirty="0" err="1"/>
              <a:t>Planning</a:t>
            </a:r>
            <a:r>
              <a:rPr lang="de-CH" baseline="0" dirty="0"/>
              <a:t> </a:t>
            </a:r>
            <a:r>
              <a:rPr lang="de-CH" baseline="0" dirty="0" err="1"/>
              <a:t>group</a:t>
            </a:r>
            <a:r>
              <a:rPr lang="de-CH" baseline="0" dirty="0"/>
              <a:t> </a:t>
            </a:r>
            <a:r>
              <a:rPr lang="de-CH" baseline="0" dirty="0" err="1"/>
              <a:t>are</a:t>
            </a:r>
            <a:r>
              <a:rPr lang="de-CH" baseline="0" dirty="0"/>
              <a:t> </a:t>
            </a:r>
            <a:r>
              <a:rPr lang="de-CH" baseline="0" dirty="0" err="1"/>
              <a:t>mostly</a:t>
            </a:r>
            <a:r>
              <a:rPr lang="de-CH" baseline="0" dirty="0"/>
              <a:t> </a:t>
            </a:r>
            <a:r>
              <a:rPr lang="de-CH" baseline="0" dirty="0" err="1"/>
              <a:t>active</a:t>
            </a:r>
            <a:r>
              <a:rPr lang="de-CH" baseline="0" dirty="0"/>
              <a:t>. </a:t>
            </a:r>
          </a:p>
          <a:p>
            <a:endParaRPr lang="de-CH" baseline="0" dirty="0"/>
          </a:p>
          <a:p>
            <a:r>
              <a:rPr lang="de-CH" baseline="0" dirty="0" err="1"/>
              <a:t>We</a:t>
            </a:r>
            <a:r>
              <a:rPr lang="de-CH" baseline="0" dirty="0"/>
              <a:t> </a:t>
            </a:r>
            <a:r>
              <a:rPr lang="de-CH" baseline="0" dirty="0" err="1"/>
              <a:t>work</a:t>
            </a:r>
            <a:r>
              <a:rPr lang="de-CH" baseline="0" dirty="0"/>
              <a:t> in urban </a:t>
            </a:r>
            <a:r>
              <a:rPr lang="de-CH" baseline="0" dirty="0" err="1"/>
              <a:t>development</a:t>
            </a:r>
            <a:r>
              <a:rPr lang="de-CH" baseline="0" dirty="0"/>
              <a:t> </a:t>
            </a:r>
            <a:r>
              <a:rPr lang="de-CH" baseline="0" dirty="0" err="1"/>
              <a:t>contexts</a:t>
            </a:r>
            <a:r>
              <a:rPr lang="de-CH" baseline="0" dirty="0"/>
              <a:t>, </a:t>
            </a:r>
            <a:r>
              <a:rPr lang="de-CH" baseline="0" dirty="0" err="1"/>
              <a:t>which</a:t>
            </a:r>
            <a:r>
              <a:rPr lang="de-CH" baseline="0" dirty="0"/>
              <a:t> </a:t>
            </a:r>
            <a:r>
              <a:rPr lang="de-CH" baseline="0" dirty="0" err="1"/>
              <a:t>usually</a:t>
            </a:r>
            <a:r>
              <a:rPr lang="de-CH" baseline="0" dirty="0"/>
              <a:t> </a:t>
            </a:r>
            <a:r>
              <a:rPr lang="de-CH" baseline="0" dirty="0" err="1"/>
              <a:t>are</a:t>
            </a:r>
            <a:r>
              <a:rPr lang="de-CH" baseline="0" dirty="0"/>
              <a:t> in urban </a:t>
            </a:r>
            <a:r>
              <a:rPr lang="de-CH" baseline="0" dirty="0" err="1"/>
              <a:t>areas</a:t>
            </a:r>
            <a:r>
              <a:rPr lang="de-CH" baseline="0" dirty="0"/>
              <a:t> and </a:t>
            </a:r>
            <a:r>
              <a:rPr lang="de-CH" baseline="0" dirty="0" err="1"/>
              <a:t>either</a:t>
            </a:r>
            <a:r>
              <a:rPr lang="de-CH" baseline="0" dirty="0"/>
              <a:t> formal </a:t>
            </a:r>
            <a:r>
              <a:rPr lang="de-CH" baseline="0" dirty="0" err="1"/>
              <a:t>or</a:t>
            </a:r>
            <a:r>
              <a:rPr lang="de-CH" baseline="0" dirty="0"/>
              <a:t> informal </a:t>
            </a:r>
            <a:r>
              <a:rPr lang="de-CH" baseline="0" dirty="0" err="1"/>
              <a:t>low-income</a:t>
            </a:r>
            <a:r>
              <a:rPr lang="de-CH" baseline="0" dirty="0"/>
              <a:t> </a:t>
            </a:r>
            <a:r>
              <a:rPr lang="de-CH" baseline="0" dirty="0" err="1"/>
              <a:t>settlements</a:t>
            </a:r>
            <a:r>
              <a:rPr lang="de-CH" baseline="0" dirty="0"/>
              <a:t>. </a:t>
            </a:r>
            <a:r>
              <a:rPr lang="de-CH" baseline="0" dirty="0" err="1"/>
              <a:t>Often</a:t>
            </a:r>
            <a:r>
              <a:rPr lang="de-CH" baseline="0" dirty="0"/>
              <a:t>, </a:t>
            </a:r>
            <a:r>
              <a:rPr lang="de-CH" baseline="0" dirty="0" err="1"/>
              <a:t>these</a:t>
            </a:r>
            <a:r>
              <a:rPr lang="de-CH" baseline="0" dirty="0"/>
              <a:t> </a:t>
            </a:r>
            <a:r>
              <a:rPr lang="de-CH" baseline="0" dirty="0" err="1"/>
              <a:t>contexts</a:t>
            </a:r>
            <a:r>
              <a:rPr lang="de-CH" baseline="0" dirty="0"/>
              <a:t> </a:t>
            </a:r>
            <a:r>
              <a:rPr lang="de-CH" baseline="0" dirty="0" err="1"/>
              <a:t>are</a:t>
            </a:r>
            <a:r>
              <a:rPr lang="de-CH" baseline="0" dirty="0"/>
              <a:t> </a:t>
            </a:r>
            <a:r>
              <a:rPr lang="de-CH" baseline="0" dirty="0" err="1"/>
              <a:t>characterised</a:t>
            </a:r>
            <a:r>
              <a:rPr lang="de-CH" baseline="0" dirty="0"/>
              <a:t> </a:t>
            </a:r>
            <a:r>
              <a:rPr lang="de-CH" baseline="0" dirty="0" err="1"/>
              <a:t>by</a:t>
            </a:r>
            <a:r>
              <a:rPr lang="de-CH" baseline="0" dirty="0"/>
              <a:t> high </a:t>
            </a:r>
            <a:r>
              <a:rPr lang="de-CH" baseline="0" dirty="0" err="1"/>
              <a:t>poverty</a:t>
            </a:r>
            <a:r>
              <a:rPr lang="de-CH" baseline="0" dirty="0"/>
              <a:t> </a:t>
            </a:r>
            <a:r>
              <a:rPr lang="de-CH" baseline="0" dirty="0" err="1"/>
              <a:t>levels</a:t>
            </a:r>
            <a:r>
              <a:rPr lang="de-CH" baseline="0" dirty="0"/>
              <a:t> and </a:t>
            </a:r>
            <a:r>
              <a:rPr lang="de-CH" baseline="0" dirty="0" err="1"/>
              <a:t>densely</a:t>
            </a:r>
            <a:r>
              <a:rPr lang="de-CH" baseline="0" dirty="0"/>
              <a:t> </a:t>
            </a:r>
            <a:r>
              <a:rPr lang="de-CH" baseline="0" dirty="0" err="1"/>
              <a:t>populated</a:t>
            </a:r>
            <a:r>
              <a:rPr lang="de-CH" baseline="0" dirty="0"/>
              <a:t> </a:t>
            </a:r>
            <a:r>
              <a:rPr lang="de-CH" baseline="0" dirty="0" err="1"/>
              <a:t>areas</a:t>
            </a:r>
            <a:r>
              <a:rPr lang="de-CH" baseline="0" dirty="0"/>
              <a:t>.</a:t>
            </a:r>
          </a:p>
          <a:p>
            <a:endParaRPr lang="de-CH" baseline="0" dirty="0"/>
          </a:p>
          <a:p>
            <a:r>
              <a:rPr lang="de-CH" baseline="0" dirty="0"/>
              <a:t>This </a:t>
            </a:r>
            <a:r>
              <a:rPr lang="de-CH" baseline="0" dirty="0" err="1"/>
              <a:t>means</a:t>
            </a:r>
            <a:r>
              <a:rPr lang="de-CH" baseline="0" dirty="0"/>
              <a:t>, </a:t>
            </a:r>
            <a:r>
              <a:rPr lang="de-CH" baseline="0" dirty="0" err="1"/>
              <a:t>there</a:t>
            </a:r>
            <a:r>
              <a:rPr lang="de-CH" baseline="0" dirty="0"/>
              <a:t> </a:t>
            </a:r>
            <a:r>
              <a:rPr lang="de-CH" baseline="0" dirty="0" err="1"/>
              <a:t>is</a:t>
            </a:r>
            <a:r>
              <a:rPr lang="de-CH" baseline="0" dirty="0"/>
              <a:t> </a:t>
            </a:r>
            <a:r>
              <a:rPr lang="de-CH" baseline="0" dirty="0" err="1"/>
              <a:t>hardly</a:t>
            </a:r>
            <a:r>
              <a:rPr lang="de-CH" baseline="0" dirty="0"/>
              <a:t> </a:t>
            </a:r>
            <a:r>
              <a:rPr lang="de-CH" baseline="0" dirty="0" err="1"/>
              <a:t>any</a:t>
            </a:r>
            <a:r>
              <a:rPr lang="de-CH" baseline="0" dirty="0"/>
              <a:t> </a:t>
            </a:r>
            <a:r>
              <a:rPr lang="de-CH" baseline="0" dirty="0" err="1"/>
              <a:t>space</a:t>
            </a:r>
            <a:r>
              <a:rPr lang="de-CH" baseline="0" dirty="0"/>
              <a:t> </a:t>
            </a:r>
            <a:r>
              <a:rPr lang="de-CH" baseline="0" dirty="0" err="1"/>
              <a:t>to</a:t>
            </a:r>
            <a:r>
              <a:rPr lang="de-CH" baseline="0" dirty="0"/>
              <a:t> </a:t>
            </a:r>
            <a:r>
              <a:rPr lang="de-CH" baseline="0" dirty="0" err="1"/>
              <a:t>build</a:t>
            </a:r>
            <a:r>
              <a:rPr lang="de-CH" baseline="0" dirty="0"/>
              <a:t> a </a:t>
            </a:r>
            <a:r>
              <a:rPr lang="de-CH" baseline="0" dirty="0" err="1"/>
              <a:t>sanitation</a:t>
            </a:r>
            <a:r>
              <a:rPr lang="de-CH" baseline="0" dirty="0"/>
              <a:t> </a:t>
            </a:r>
            <a:r>
              <a:rPr lang="de-CH" baseline="0" dirty="0" err="1"/>
              <a:t>system</a:t>
            </a:r>
            <a:r>
              <a:rPr lang="de-CH" baseline="0" dirty="0"/>
              <a:t>. </a:t>
            </a:r>
            <a:r>
              <a:rPr lang="de-CH" baseline="0" dirty="0" err="1"/>
              <a:t>Because</a:t>
            </a:r>
            <a:r>
              <a:rPr lang="de-CH" baseline="0" dirty="0"/>
              <a:t> </a:t>
            </a:r>
            <a:r>
              <a:rPr lang="de-CH" baseline="0" dirty="0" err="1"/>
              <a:t>poverty</a:t>
            </a:r>
            <a:r>
              <a:rPr lang="de-CH" baseline="0" dirty="0"/>
              <a:t> </a:t>
            </a:r>
            <a:r>
              <a:rPr lang="de-CH" baseline="0" dirty="0" err="1"/>
              <a:t>levels</a:t>
            </a:r>
            <a:r>
              <a:rPr lang="de-CH" baseline="0" dirty="0"/>
              <a:t> </a:t>
            </a:r>
            <a:r>
              <a:rPr lang="de-CH" baseline="0" dirty="0" err="1"/>
              <a:t>are</a:t>
            </a:r>
            <a:r>
              <a:rPr lang="de-CH" baseline="0" dirty="0"/>
              <a:t> high, </a:t>
            </a:r>
            <a:r>
              <a:rPr lang="de-CH" baseline="0" dirty="0" err="1"/>
              <a:t>people</a:t>
            </a:r>
            <a:r>
              <a:rPr lang="de-CH" baseline="0" dirty="0"/>
              <a:t> </a:t>
            </a:r>
            <a:r>
              <a:rPr lang="de-CH" baseline="0" dirty="0" err="1"/>
              <a:t>often</a:t>
            </a:r>
            <a:r>
              <a:rPr lang="de-CH" baseline="0" dirty="0"/>
              <a:t> </a:t>
            </a:r>
            <a:r>
              <a:rPr lang="de-CH" baseline="0" dirty="0" err="1"/>
              <a:t>cannot</a:t>
            </a:r>
            <a:r>
              <a:rPr lang="de-CH" baseline="0" dirty="0"/>
              <a:t> </a:t>
            </a:r>
            <a:r>
              <a:rPr lang="de-CH" baseline="0" dirty="0" err="1"/>
              <a:t>afford</a:t>
            </a:r>
            <a:r>
              <a:rPr lang="de-CH" baseline="0" dirty="0"/>
              <a:t> – </a:t>
            </a:r>
            <a:r>
              <a:rPr lang="de-CH" baseline="0" dirty="0" err="1"/>
              <a:t>or</a:t>
            </a:r>
            <a:r>
              <a:rPr lang="de-CH" baseline="0" dirty="0"/>
              <a:t> </a:t>
            </a:r>
            <a:r>
              <a:rPr lang="de-CH" baseline="0" dirty="0" err="1"/>
              <a:t>are</a:t>
            </a:r>
            <a:r>
              <a:rPr lang="de-CH" baseline="0" dirty="0"/>
              <a:t> not </a:t>
            </a:r>
            <a:r>
              <a:rPr lang="de-CH" baseline="0" dirty="0" err="1"/>
              <a:t>willing</a:t>
            </a:r>
            <a:r>
              <a:rPr lang="de-CH" baseline="0" dirty="0"/>
              <a:t> </a:t>
            </a:r>
            <a:r>
              <a:rPr lang="de-CH" baseline="0" dirty="0" err="1"/>
              <a:t>to</a:t>
            </a:r>
            <a:r>
              <a:rPr lang="de-CH" baseline="0" dirty="0"/>
              <a:t> </a:t>
            </a:r>
            <a:r>
              <a:rPr lang="de-CH" baseline="0" dirty="0" err="1"/>
              <a:t>pay</a:t>
            </a:r>
            <a:r>
              <a:rPr lang="de-CH" baseline="0" dirty="0"/>
              <a:t> – for </a:t>
            </a:r>
            <a:r>
              <a:rPr lang="de-CH" baseline="0" dirty="0" err="1"/>
              <a:t>sanitation</a:t>
            </a:r>
            <a:r>
              <a:rPr lang="de-CH" baseline="0" dirty="0"/>
              <a:t> </a:t>
            </a:r>
            <a:r>
              <a:rPr lang="de-CH" baseline="0" dirty="0" err="1"/>
              <a:t>services</a:t>
            </a:r>
            <a:r>
              <a:rPr lang="de-CH" baseline="0" dirty="0"/>
              <a:t>.</a:t>
            </a:r>
          </a:p>
          <a:p>
            <a:endParaRPr lang="de-CH" baseline="0" dirty="0"/>
          </a:p>
          <a:p>
            <a:r>
              <a:rPr lang="de-CH" baseline="0" dirty="0" err="1"/>
              <a:t>How</a:t>
            </a:r>
            <a:r>
              <a:rPr lang="de-CH" baseline="0" dirty="0"/>
              <a:t> do </a:t>
            </a:r>
            <a:r>
              <a:rPr lang="de-CH" baseline="0" dirty="0" err="1"/>
              <a:t>you</a:t>
            </a:r>
            <a:r>
              <a:rPr lang="de-CH" baseline="0" dirty="0"/>
              <a:t> </a:t>
            </a:r>
            <a:r>
              <a:rPr lang="de-CH" baseline="0" dirty="0" err="1"/>
              <a:t>establish</a:t>
            </a:r>
            <a:r>
              <a:rPr lang="de-CH" baseline="0" dirty="0"/>
              <a:t> </a:t>
            </a:r>
            <a:r>
              <a:rPr lang="de-CH" baseline="0" dirty="0" err="1"/>
              <a:t>adequate</a:t>
            </a:r>
            <a:r>
              <a:rPr lang="de-CH" baseline="0" dirty="0"/>
              <a:t> </a:t>
            </a:r>
            <a:r>
              <a:rPr lang="de-CH" baseline="0" dirty="0" err="1"/>
              <a:t>sanitation</a:t>
            </a:r>
            <a:r>
              <a:rPr lang="de-CH" baseline="0" dirty="0"/>
              <a:t> </a:t>
            </a:r>
            <a:r>
              <a:rPr lang="de-CH" baseline="0" dirty="0" err="1"/>
              <a:t>is</a:t>
            </a:r>
            <a:r>
              <a:rPr lang="de-CH" baseline="0" dirty="0"/>
              <a:t> such </a:t>
            </a:r>
            <a:r>
              <a:rPr lang="de-CH" baseline="0" dirty="0" err="1"/>
              <a:t>contexts</a:t>
            </a:r>
            <a:r>
              <a:rPr lang="de-CH" baseline="0" dirty="0"/>
              <a:t>?</a:t>
            </a:r>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25</a:t>
            </a:fld>
            <a:endParaRPr lang="de-CH"/>
          </a:p>
        </p:txBody>
      </p:sp>
    </p:spTree>
    <p:extLst>
      <p:ext uri="{BB962C8B-B14F-4D97-AF65-F5344CB8AC3E}">
        <p14:creationId xmlns:p14="http://schemas.microsoft.com/office/powerpoint/2010/main" val="1451060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26</a:t>
            </a:fld>
            <a:endParaRPr lang="de-CH"/>
          </a:p>
        </p:txBody>
      </p:sp>
    </p:spTree>
    <p:extLst>
      <p:ext uri="{BB962C8B-B14F-4D97-AF65-F5344CB8AC3E}">
        <p14:creationId xmlns:p14="http://schemas.microsoft.com/office/powerpoint/2010/main" val="1798054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EF992-6464-40F7-89EB-F36CDC9ED607}" type="slidenum">
              <a:rPr lang="de-CH" smtClean="0"/>
              <a:pPr/>
              <a:t>29</a:t>
            </a:fld>
            <a:endParaRPr lang="de-CH"/>
          </a:p>
        </p:txBody>
      </p:sp>
    </p:spTree>
    <p:extLst>
      <p:ext uri="{BB962C8B-B14F-4D97-AF65-F5344CB8AC3E}">
        <p14:creationId xmlns:p14="http://schemas.microsoft.com/office/powerpoint/2010/main" val="1668426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graph illustrates the age-dependent development of the weight of a healthy child (dashed line) and of Laxmi – a child from a developing country (solid line). It demonstrates the accumulative burden of disease.</a:t>
            </a:r>
          </a:p>
          <a:p>
            <a:endParaRPr lang="en-GB" sz="1200" dirty="0"/>
          </a:p>
          <a:p>
            <a:r>
              <a:rPr lang="en-US" sz="1200" i="1" dirty="0"/>
              <a:t>Figure: </a:t>
            </a:r>
            <a:r>
              <a:rPr lang="en-US" sz="1200" i="1" dirty="0" err="1"/>
              <a:t>Laxmi’s</a:t>
            </a:r>
            <a:r>
              <a:rPr lang="en-US" sz="1200" i="1" dirty="0"/>
              <a:t> short life. (Dooley, UNICEF Presentation, 2008)</a:t>
            </a:r>
          </a:p>
          <a:p>
            <a:endParaRPr lang="en-GB" sz="1200" dirty="0"/>
          </a:p>
          <a:p>
            <a:r>
              <a:rPr lang="en-GB" sz="1200" b="1" dirty="0"/>
              <a:t>Next slide:</a:t>
            </a:r>
          </a:p>
          <a:p>
            <a:r>
              <a:rPr lang="en-GB" altLang="zh-CN" sz="1200" dirty="0"/>
              <a:t>What can increase the risk for diseases?</a:t>
            </a:r>
            <a:br>
              <a:rPr lang="en-GB" altLang="zh-CN" sz="1200" dirty="0"/>
            </a:br>
            <a:endParaRPr lang="en-GB" altLang="zh-CN" sz="1200" dirty="0"/>
          </a:p>
          <a:p>
            <a:r>
              <a:rPr lang="de-CH" sz="1200" b="1" dirty="0"/>
              <a:t>Additional </a:t>
            </a:r>
            <a:r>
              <a:rPr lang="de-CH" sz="1200" b="1" dirty="0" err="1"/>
              <a:t>information</a:t>
            </a:r>
            <a:r>
              <a:rPr lang="de-CH" sz="1200" b="1" dirty="0"/>
              <a:t> and </a:t>
            </a:r>
            <a:r>
              <a:rPr lang="de-CH" sz="1200" b="1" dirty="0" err="1"/>
              <a:t>questions</a:t>
            </a:r>
            <a:r>
              <a:rPr lang="de-CH" sz="1200" b="1" dirty="0"/>
              <a:t>:</a:t>
            </a:r>
          </a:p>
          <a:p>
            <a:r>
              <a:rPr lang="en-US" sz="1200" dirty="0"/>
              <a:t>It was not only one severe illness that caused </a:t>
            </a:r>
            <a:r>
              <a:rPr lang="en-US" sz="1200" dirty="0" err="1"/>
              <a:t>Laxmi’s</a:t>
            </a:r>
            <a:r>
              <a:rPr lang="en-US" sz="1200" dirty="0"/>
              <a:t> early death at the age of only three. During her entire life she had to fight one disease after another, among them acute respiratory infection, diarrhoea, measles, and fever. Due to her poor nutrition and health condition, she was affected by numerous infections that led to her early demise.</a:t>
            </a:r>
            <a:endParaRPr lang="de-CH" sz="1200" dirty="0"/>
          </a:p>
          <a:p>
            <a:endParaRPr lang="en-GB" altLang="zh-CN" sz="1200" dirty="0"/>
          </a:p>
          <a:p>
            <a:pPr>
              <a:buFontTx/>
              <a:buChar char="•"/>
            </a:pPr>
            <a:r>
              <a:rPr lang="en-US" altLang="zh-CN" sz="1200" dirty="0"/>
              <a:t> During an infection, health will be reduced and the person will become more vulnerable to further infections. What can a person do to break this vicious circle?</a:t>
            </a:r>
          </a:p>
          <a:p>
            <a:pPr>
              <a:buFontTx/>
              <a:buChar char="•"/>
            </a:pPr>
            <a:r>
              <a:rPr lang="en-US" altLang="zh-CN" sz="1200" dirty="0"/>
              <a:t> The graph of </a:t>
            </a:r>
            <a:r>
              <a:rPr lang="en-US" altLang="zh-CN" sz="1200" dirty="0" err="1"/>
              <a:t>Laxmi</a:t>
            </a:r>
            <a:r>
              <a:rPr lang="en-US" altLang="zh-CN" sz="1200" dirty="0" err="1">
                <a:latin typeface="Arial" charset="0"/>
              </a:rPr>
              <a:t>’</a:t>
            </a:r>
            <a:r>
              <a:rPr lang="en-US" altLang="zh-CN" sz="1200" dirty="0" err="1"/>
              <a:t>s</a:t>
            </a:r>
            <a:r>
              <a:rPr lang="en-US" altLang="zh-CN" sz="1200" dirty="0"/>
              <a:t> short life shows a normal weight for the first six months, despite of several diseases. What factors lead then to the break-in? What are the effects of disease frequency?</a:t>
            </a:r>
          </a:p>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34</a:t>
            </a:fld>
            <a:endParaRPr lang="de-CH"/>
          </a:p>
        </p:txBody>
      </p:sp>
    </p:spTree>
    <p:extLst>
      <p:ext uri="{BB962C8B-B14F-4D97-AF65-F5344CB8AC3E}">
        <p14:creationId xmlns:p14="http://schemas.microsoft.com/office/powerpoint/2010/main" val="919907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dirty="0">
                <a:solidFill>
                  <a:srgbClr val="009ADE"/>
                </a:solidFill>
                <a:effectLst/>
                <a:latin typeface="Noto Sans"/>
              </a:rPr>
              <a:t>https://www.who.int/data/gho/indicator-metadata-registry/imr-details/2260</a:t>
            </a:r>
          </a:p>
          <a:p>
            <a:pPr algn="l"/>
            <a:endParaRPr lang="en-GB" b="1" i="0" dirty="0">
              <a:solidFill>
                <a:srgbClr val="009ADE"/>
              </a:solidFill>
              <a:effectLst/>
              <a:latin typeface="Noto Sans"/>
            </a:endParaRPr>
          </a:p>
          <a:p>
            <a:pPr algn="l"/>
            <a:r>
              <a:rPr lang="en-GB" b="0" i="0" dirty="0">
                <a:solidFill>
                  <a:srgbClr val="3C4245"/>
                </a:solidFill>
                <a:effectLst/>
                <a:latin typeface="Noto Sans"/>
              </a:rPr>
              <a:t>Number of deaths and DALYs</a:t>
            </a:r>
          </a:p>
          <a:p>
            <a:pPr algn="l"/>
            <a:r>
              <a:rPr lang="en-GB" b="1" i="0" dirty="0">
                <a:solidFill>
                  <a:srgbClr val="009ADE"/>
                </a:solidFill>
                <a:effectLst/>
                <a:latin typeface="Noto Sans"/>
              </a:rPr>
              <a:t>Rationale:</a:t>
            </a:r>
          </a:p>
          <a:p>
            <a:pPr algn="l"/>
            <a:r>
              <a:rPr lang="en-GB" b="0" i="0" dirty="0">
                <a:solidFill>
                  <a:srgbClr val="3C4245"/>
                </a:solidFill>
                <a:effectLst/>
                <a:latin typeface="Noto Sans"/>
              </a:rPr>
              <a:t>As part of a broader project to assess major risk factors to health, the burden of disease resulting from exposure to unsafe drinking-water, sanitation and hygiene (WASH) was assessed. Access to safely managed drinking water and safely managed sanitation services are Sustainable Development Indicators for Goal 6: Ensure availability and sustainable management of water and sanitation for all. In low-income countries, inadequate water, sanitation and hygiene are important risks to health.</a:t>
            </a:r>
          </a:p>
          <a:p>
            <a:pPr algn="l"/>
            <a:r>
              <a:rPr lang="en-GB" b="1" i="0" dirty="0">
                <a:solidFill>
                  <a:srgbClr val="009ADE"/>
                </a:solidFill>
                <a:effectLst/>
                <a:latin typeface="Noto Sans"/>
              </a:rPr>
              <a:t>Definition:</a:t>
            </a:r>
          </a:p>
          <a:p>
            <a:pPr algn="l"/>
            <a:r>
              <a:rPr lang="en-GB" b="0" i="0" dirty="0">
                <a:solidFill>
                  <a:srgbClr val="3C4245"/>
                </a:solidFill>
                <a:effectLst/>
                <a:latin typeface="Noto Sans"/>
              </a:rPr>
              <a:t>The burden of disease attributable to WASH can be expressed as: number of deaths, death rate, number of DALYs, DALY rate. Disability-Adjusted Life Years (DALYs) are a summary measure of population health that combine (</a:t>
            </a:r>
            <a:r>
              <a:rPr lang="en-GB" b="0" i="0" dirty="0" err="1">
                <a:solidFill>
                  <a:srgbClr val="3C4245"/>
                </a:solidFill>
                <a:effectLst/>
                <a:latin typeface="Noto Sans"/>
              </a:rPr>
              <a:t>i</a:t>
            </a:r>
            <a:r>
              <a:rPr lang="en-GB" b="0" i="0" dirty="0">
                <a:solidFill>
                  <a:srgbClr val="3C4245"/>
                </a:solidFill>
                <a:effectLst/>
                <a:latin typeface="Noto Sans"/>
              </a:rPr>
              <a:t>) the years of life lost as a result of premature death and (ii) the years lived with a disease. Death and DALY rates are calculated by dividing the number of deaths, resp. DALYs, by the total population (or indicated if a different population group is used, e.g., children under 5 years). Evidence from epidemiological studies have shown that exposure to unsafe water, sanitation and hygiene habits is, among others, directly linked to diarrhoeal diseases. In this estimate, only the impact of diarrhoeal diseases is taken into account.</a:t>
            </a:r>
          </a:p>
          <a:p>
            <a:pPr algn="l"/>
            <a:r>
              <a:rPr lang="en-GB" b="1" i="0" dirty="0">
                <a:solidFill>
                  <a:srgbClr val="009ADE"/>
                </a:solidFill>
                <a:effectLst/>
                <a:latin typeface="Noto Sans"/>
              </a:rPr>
              <a:t>Disaggregation:</a:t>
            </a:r>
          </a:p>
          <a:p>
            <a:pPr algn="l"/>
            <a:r>
              <a:rPr lang="en-GB" b="0" i="0" dirty="0">
                <a:solidFill>
                  <a:srgbClr val="3C4245"/>
                </a:solidFill>
                <a:effectLst/>
                <a:latin typeface="Noto Sans"/>
              </a:rPr>
              <a:t>Age : &lt;5, Sex</a:t>
            </a:r>
          </a:p>
          <a:p>
            <a:pPr algn="l"/>
            <a:r>
              <a:rPr lang="en-GB" b="1" i="0" dirty="0">
                <a:solidFill>
                  <a:srgbClr val="009ADE"/>
                </a:solidFill>
                <a:effectLst/>
                <a:latin typeface="Noto Sans"/>
              </a:rPr>
              <a:t>M&amp;E Framework:</a:t>
            </a:r>
          </a:p>
          <a:p>
            <a:pPr algn="l"/>
            <a:r>
              <a:rPr lang="en-GB" b="0" i="0" dirty="0">
                <a:solidFill>
                  <a:srgbClr val="3C4245"/>
                </a:solidFill>
                <a:effectLst/>
                <a:latin typeface="Noto Sans"/>
              </a:rPr>
              <a:t>Impact</a:t>
            </a:r>
          </a:p>
          <a:p>
            <a:pPr algn="l"/>
            <a:r>
              <a:rPr lang="en-GB" b="1" i="0" dirty="0">
                <a:solidFill>
                  <a:srgbClr val="009ADE"/>
                </a:solidFill>
                <a:effectLst/>
                <a:latin typeface="Noto Sans"/>
              </a:rPr>
              <a:t>Method of estimation:</a:t>
            </a:r>
          </a:p>
          <a:p>
            <a:pPr algn="l"/>
            <a:r>
              <a:rPr lang="en-GB" b="0" i="0" dirty="0">
                <a:solidFill>
                  <a:srgbClr val="3C4245"/>
                </a:solidFill>
                <a:effectLst/>
                <a:latin typeface="Noto Sans"/>
              </a:rPr>
              <a:t>Burden of disease is calculated by first combining information on the increased (or relative) risk of a disease resulting from exposure, with information on how widespread the exposure is in the population (in this case, the percentage of the population with exposure to unsafe WASH). This allows calculation of the 'population attributable fraction' (PAF), which is the fraction of disease seen in a given population that can be attributed to the exposure, in this case unsafe WASH. Applying this fraction to the total burden of disease (e.g. diarrhoeal diseases expressed as deaths or DALYs), gives the total number of deaths or DALYs that results from inadequate drinking-water, sanitation and hygiene.</a:t>
            </a:r>
          </a:p>
          <a:p>
            <a:pPr algn="l"/>
            <a:r>
              <a:rPr lang="en-GB" b="1" i="0" dirty="0">
                <a:solidFill>
                  <a:srgbClr val="009ADE"/>
                </a:solidFill>
                <a:effectLst/>
                <a:latin typeface="Noto Sans"/>
              </a:rPr>
              <a:t>Method of estimation of global and regional aggregates:</a:t>
            </a:r>
          </a:p>
          <a:p>
            <a:pPr algn="l"/>
            <a:r>
              <a:rPr lang="en-GB" b="0" i="0" dirty="0">
                <a:solidFill>
                  <a:srgbClr val="3C4245"/>
                </a:solidFill>
                <a:effectLst/>
                <a:latin typeface="Noto Sans"/>
              </a:rPr>
              <a:t>For deaths and DALYs, national figures are summed. For death and DALY rates, the country deaths, resp. DALYs, are summed according to the region of interest and divided by the corresponding regional population.</a:t>
            </a:r>
          </a:p>
          <a:p>
            <a:pPr algn="l"/>
            <a:r>
              <a:rPr lang="en-GB" b="1" i="0" dirty="0">
                <a:solidFill>
                  <a:srgbClr val="009ADE"/>
                </a:solidFill>
                <a:effectLst/>
                <a:latin typeface="Noto Sans"/>
              </a:rPr>
              <a:t>https://www.who.int/data/gho/indicator-metadata-registry/imr-details/2260Preferred data sources:</a:t>
            </a:r>
          </a:p>
          <a:p>
            <a:pPr algn="l"/>
            <a:r>
              <a:rPr lang="en-GB" b="0" i="0" dirty="0">
                <a:solidFill>
                  <a:srgbClr val="3C4245"/>
                </a:solidFill>
                <a:effectLst/>
                <a:latin typeface="Noto Sans"/>
              </a:rPr>
              <a:t>Civil registration with complete coverage and medical certification of cause of death</a:t>
            </a:r>
          </a:p>
          <a:p>
            <a:pPr algn="l"/>
            <a:r>
              <a:rPr lang="en-GB" b="0" i="0" dirty="0">
                <a:solidFill>
                  <a:srgbClr val="3C4245"/>
                </a:solidFill>
                <a:effectLst/>
                <a:latin typeface="Noto Sans"/>
              </a:rPr>
              <a:t>Special studies</a:t>
            </a:r>
          </a:p>
        </p:txBody>
      </p:sp>
      <p:sp>
        <p:nvSpPr>
          <p:cNvPr id="4" name="Slide Number Placeholder 3"/>
          <p:cNvSpPr>
            <a:spLocks noGrp="1"/>
          </p:cNvSpPr>
          <p:nvPr>
            <p:ph type="sldNum" sz="quarter" idx="5"/>
          </p:nvPr>
        </p:nvSpPr>
        <p:spPr/>
        <p:txBody>
          <a:bodyPr/>
          <a:lstStyle/>
          <a:p>
            <a:fld id="{E6BEF992-6464-40F7-89EB-F36CDC9ED607}" type="slidenum">
              <a:rPr lang="de-CH" smtClean="0"/>
              <a:pPr/>
              <a:t>36</a:t>
            </a:fld>
            <a:endParaRPr lang="de-CH"/>
          </a:p>
        </p:txBody>
      </p:sp>
    </p:spTree>
    <p:extLst>
      <p:ext uri="{BB962C8B-B14F-4D97-AF65-F5344CB8AC3E}">
        <p14:creationId xmlns:p14="http://schemas.microsoft.com/office/powerpoint/2010/main" val="3288629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9</a:t>
            </a:fld>
            <a:endParaRPr lang="de-CH"/>
          </a:p>
        </p:txBody>
      </p:sp>
    </p:spTree>
    <p:extLst>
      <p:ext uri="{BB962C8B-B14F-4D97-AF65-F5344CB8AC3E}">
        <p14:creationId xmlns:p14="http://schemas.microsoft.com/office/powerpoint/2010/main" val="914977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40</a:t>
            </a:fld>
            <a:endParaRPr lang="de-CH"/>
          </a:p>
        </p:txBody>
      </p:sp>
    </p:spTree>
    <p:extLst>
      <p:ext uri="{BB962C8B-B14F-4D97-AF65-F5344CB8AC3E}">
        <p14:creationId xmlns:p14="http://schemas.microsoft.com/office/powerpoint/2010/main" val="2607578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000" marR="0" lvl="0" indent="-1080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lang="en-US" sz="1000" b="1" dirty="0"/>
              <a:t>Water linked to all SDGs </a:t>
            </a:r>
            <a:r>
              <a:rPr lang="en-US" sz="1000" dirty="0"/>
              <a:t>(</a:t>
            </a:r>
            <a:r>
              <a:rPr lang="en-US" sz="1000" dirty="0">
                <a:hlinkClick r:id="rId3"/>
              </a:rPr>
              <a:t>SIWI, 2023</a:t>
            </a:r>
            <a:r>
              <a:rPr lang="en-US" sz="1000" dirty="0"/>
              <a:t>)</a:t>
            </a:r>
          </a:p>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42</a:t>
            </a:fld>
            <a:endParaRPr lang="de-CH"/>
          </a:p>
        </p:txBody>
      </p:sp>
    </p:spTree>
    <p:extLst>
      <p:ext uri="{BB962C8B-B14F-4D97-AF65-F5344CB8AC3E}">
        <p14:creationId xmlns:p14="http://schemas.microsoft.com/office/powerpoint/2010/main" val="77212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EF992-6464-40F7-89EB-F36CDC9ED607}" type="slidenum">
              <a:rPr lang="de-CH" smtClean="0"/>
              <a:pPr/>
              <a:t>44</a:t>
            </a:fld>
            <a:endParaRPr lang="de-CH"/>
          </a:p>
        </p:txBody>
      </p:sp>
    </p:spTree>
    <p:extLst>
      <p:ext uri="{BB962C8B-B14F-4D97-AF65-F5344CB8AC3E}">
        <p14:creationId xmlns:p14="http://schemas.microsoft.com/office/powerpoint/2010/main" val="2299981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47</a:t>
            </a:fld>
            <a:endParaRPr lang="de-CH"/>
          </a:p>
        </p:txBody>
      </p:sp>
    </p:spTree>
    <p:extLst>
      <p:ext uri="{BB962C8B-B14F-4D97-AF65-F5344CB8AC3E}">
        <p14:creationId xmlns:p14="http://schemas.microsoft.com/office/powerpoint/2010/main" val="328733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49</a:t>
            </a:fld>
            <a:endParaRPr lang="de-CH"/>
          </a:p>
        </p:txBody>
      </p:sp>
    </p:spTree>
    <p:extLst>
      <p:ext uri="{BB962C8B-B14F-4D97-AF65-F5344CB8AC3E}">
        <p14:creationId xmlns:p14="http://schemas.microsoft.com/office/powerpoint/2010/main" val="4116275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EF992-6464-40F7-89EB-F36CDC9ED607}" type="slidenum">
              <a:rPr lang="de-CH" smtClean="0"/>
              <a:pPr/>
              <a:t>50</a:t>
            </a:fld>
            <a:endParaRPr lang="de-CH"/>
          </a:p>
        </p:txBody>
      </p:sp>
    </p:spTree>
    <p:extLst>
      <p:ext uri="{BB962C8B-B14F-4D97-AF65-F5344CB8AC3E}">
        <p14:creationId xmlns:p14="http://schemas.microsoft.com/office/powerpoint/2010/main" val="37368835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EF992-6464-40F7-89EB-F36CDC9ED607}" type="slidenum">
              <a:rPr lang="de-CH" smtClean="0"/>
              <a:pPr/>
              <a:t>53</a:t>
            </a:fld>
            <a:endParaRPr lang="de-CH"/>
          </a:p>
        </p:txBody>
      </p:sp>
    </p:spTree>
    <p:extLst>
      <p:ext uri="{BB962C8B-B14F-4D97-AF65-F5344CB8AC3E}">
        <p14:creationId xmlns:p14="http://schemas.microsoft.com/office/powerpoint/2010/main" val="16106521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56</a:t>
            </a:fld>
            <a:endParaRPr lang="de-CH"/>
          </a:p>
        </p:txBody>
      </p:sp>
    </p:spTree>
    <p:extLst>
      <p:ext uri="{BB962C8B-B14F-4D97-AF65-F5344CB8AC3E}">
        <p14:creationId xmlns:p14="http://schemas.microsoft.com/office/powerpoint/2010/main" val="33837043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57</a:t>
            </a:fld>
            <a:endParaRPr lang="de-CH"/>
          </a:p>
        </p:txBody>
      </p:sp>
    </p:spTree>
    <p:extLst>
      <p:ext uri="{BB962C8B-B14F-4D97-AF65-F5344CB8AC3E}">
        <p14:creationId xmlns:p14="http://schemas.microsoft.com/office/powerpoint/2010/main" val="994926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58</a:t>
            </a:fld>
            <a:endParaRPr lang="de-CH"/>
          </a:p>
        </p:txBody>
      </p:sp>
    </p:spTree>
    <p:extLst>
      <p:ext uri="{BB962C8B-B14F-4D97-AF65-F5344CB8AC3E}">
        <p14:creationId xmlns:p14="http://schemas.microsoft.com/office/powerpoint/2010/main" val="1655878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EF992-6464-40F7-89EB-F36CDC9ED607}" type="slidenum">
              <a:rPr lang="de-CH" smtClean="0"/>
              <a:pPr/>
              <a:t>10</a:t>
            </a:fld>
            <a:endParaRPr lang="de-CH"/>
          </a:p>
        </p:txBody>
      </p:sp>
    </p:spTree>
    <p:extLst>
      <p:ext uri="{BB962C8B-B14F-4D97-AF65-F5344CB8AC3E}">
        <p14:creationId xmlns:p14="http://schemas.microsoft.com/office/powerpoint/2010/main" val="5095443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59</a:t>
            </a:fld>
            <a:endParaRPr lang="de-CH"/>
          </a:p>
        </p:txBody>
      </p:sp>
    </p:spTree>
    <p:extLst>
      <p:ext uri="{BB962C8B-B14F-4D97-AF65-F5344CB8AC3E}">
        <p14:creationId xmlns:p14="http://schemas.microsoft.com/office/powerpoint/2010/main" val="33632140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60</a:t>
            </a:fld>
            <a:endParaRPr lang="de-CH"/>
          </a:p>
        </p:txBody>
      </p:sp>
    </p:spTree>
    <p:extLst>
      <p:ext uri="{BB962C8B-B14F-4D97-AF65-F5344CB8AC3E}">
        <p14:creationId xmlns:p14="http://schemas.microsoft.com/office/powerpoint/2010/main" val="3731270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EF992-6464-40F7-89EB-F36CDC9ED607}" type="slidenum">
              <a:rPr lang="de-CH" smtClean="0"/>
              <a:pPr/>
              <a:t>65</a:t>
            </a:fld>
            <a:endParaRPr lang="de-CH"/>
          </a:p>
        </p:txBody>
      </p:sp>
    </p:spTree>
    <p:extLst>
      <p:ext uri="{BB962C8B-B14F-4D97-AF65-F5344CB8AC3E}">
        <p14:creationId xmlns:p14="http://schemas.microsoft.com/office/powerpoint/2010/main" val="37320501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000" marR="0" lvl="0" indent="-1080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lang="de-CH" sz="1000" dirty="0">
                <a:solidFill>
                  <a:srgbClr val="C00000"/>
                </a:solidFill>
              </a:rPr>
              <a:t> </a:t>
            </a:r>
            <a:r>
              <a:rPr lang="de-CH" sz="1000" i="1" dirty="0" err="1">
                <a:solidFill>
                  <a:srgbClr val="C00000"/>
                </a:solidFill>
                <a:hlinkClick r:id="rId3"/>
              </a:rPr>
              <a:t>Why</a:t>
            </a:r>
            <a:r>
              <a:rPr lang="de-CH" sz="1000" i="1" dirty="0">
                <a:solidFill>
                  <a:srgbClr val="C00000"/>
                </a:solidFill>
                <a:hlinkClick r:id="rId3"/>
              </a:rPr>
              <a:t> </a:t>
            </a:r>
            <a:r>
              <a:rPr lang="de-CH" sz="1000" i="1" dirty="0" err="1">
                <a:solidFill>
                  <a:srgbClr val="C00000"/>
                </a:solidFill>
                <a:hlinkClick r:id="rId3"/>
              </a:rPr>
              <a:t>shit</a:t>
            </a:r>
            <a:r>
              <a:rPr lang="de-CH" sz="1000" i="1" dirty="0">
                <a:solidFill>
                  <a:srgbClr val="C00000"/>
                </a:solidFill>
                <a:hlinkClick r:id="rId3"/>
              </a:rPr>
              <a:t> </a:t>
            </a:r>
            <a:r>
              <a:rPr lang="de-CH" sz="1000" i="1" dirty="0" err="1">
                <a:solidFill>
                  <a:srgbClr val="C00000"/>
                </a:solidFill>
                <a:hlinkClick r:id="rId3"/>
              </a:rPr>
              <a:t>matters</a:t>
            </a:r>
            <a:r>
              <a:rPr lang="de-CH" sz="1000" i="1" dirty="0">
                <a:solidFill>
                  <a:srgbClr val="C00000"/>
                </a:solidFill>
                <a:hlinkClick r:id="rId3"/>
              </a:rPr>
              <a:t> </a:t>
            </a:r>
            <a:r>
              <a:rPr lang="de-CH" sz="1000" i="1" dirty="0"/>
              <a:t>&gt; </a:t>
            </a:r>
            <a:r>
              <a:rPr lang="de-CH" sz="1000" dirty="0"/>
              <a:t>TEDx </a:t>
            </a:r>
            <a:r>
              <a:rPr lang="de-CH" sz="1000" dirty="0" err="1"/>
              <a:t>talk</a:t>
            </a:r>
            <a:endParaRPr lang="de-CH" sz="1000" dirty="0"/>
          </a:p>
          <a:p>
            <a:pPr marL="108000" marR="0" lvl="0" indent="-1080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lang="de-CH" sz="1000" dirty="0" err="1">
                <a:hlinkClick r:id="rId4"/>
              </a:rPr>
              <a:t>Sanitation</a:t>
            </a:r>
            <a:r>
              <a:rPr lang="de-CH" sz="1000" dirty="0">
                <a:hlinkClick r:id="rId4"/>
              </a:rPr>
              <a:t> </a:t>
            </a:r>
            <a:r>
              <a:rPr lang="de-CH" sz="1000" dirty="0" err="1">
                <a:hlinkClick r:id="rId4"/>
              </a:rPr>
              <a:t>Compendium</a:t>
            </a:r>
            <a:r>
              <a:rPr lang="de-CH" sz="1000" dirty="0">
                <a:hlinkClick r:id="rId4"/>
              </a:rPr>
              <a:t> (2014)</a:t>
            </a:r>
            <a:endParaRPr lang="de-CH" sz="1000" dirty="0"/>
          </a:p>
          <a:p>
            <a:pPr algn="l"/>
            <a:r>
              <a:rPr lang="en-GB" sz="1000" dirty="0">
                <a:hlinkClick r:id="rId5"/>
              </a:rPr>
              <a:t>Biowaste Management: the key to sustainable municipal solid waste management </a:t>
            </a:r>
            <a:r>
              <a:rPr lang="en-GB" sz="1000" dirty="0"/>
              <a:t>(2017)</a:t>
            </a:r>
            <a:endParaRPr lang="en-US" sz="1000" dirty="0"/>
          </a:p>
          <a:p>
            <a:pPr algn="l"/>
            <a:r>
              <a:rPr lang="en-US" sz="1000" dirty="0">
                <a:hlinkClick r:id="rId6"/>
              </a:rPr>
              <a:t>Progress on household drinking water, sanitation and hygiene</a:t>
            </a:r>
            <a:r>
              <a:rPr lang="en-US" sz="1000" dirty="0"/>
              <a:t> (2025)</a:t>
            </a:r>
          </a:p>
          <a:p>
            <a:pPr marL="108000" marR="0" lvl="0" indent="-1080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lang="de-CH" sz="1000" dirty="0">
                <a:hlinkClick r:id="rId7"/>
              </a:rPr>
              <a:t>Global Report on </a:t>
            </a:r>
            <a:r>
              <a:rPr lang="de-CH" sz="1000" dirty="0" err="1">
                <a:hlinkClick r:id="rId7"/>
              </a:rPr>
              <a:t>Sanitation</a:t>
            </a:r>
            <a:r>
              <a:rPr lang="de-CH" sz="1000" dirty="0">
                <a:hlinkClick r:id="rId7"/>
              </a:rPr>
              <a:t> &amp; </a:t>
            </a:r>
            <a:r>
              <a:rPr lang="de-CH" sz="1000" dirty="0" err="1">
                <a:hlinkClick r:id="rId7"/>
              </a:rPr>
              <a:t>Wastewater</a:t>
            </a:r>
            <a:r>
              <a:rPr lang="de-CH" sz="1000" dirty="0">
                <a:hlinkClick r:id="rId7"/>
              </a:rPr>
              <a:t> Management (2023)</a:t>
            </a:r>
            <a:endParaRPr lang="de-CH" sz="1000" dirty="0"/>
          </a:p>
          <a:p>
            <a:pPr marL="108000" marR="0" lvl="0" indent="-1080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lang="de-CH" sz="1000" dirty="0" err="1">
                <a:hlinkClick r:id="rId8"/>
              </a:rPr>
              <a:t>Faecal</a:t>
            </a:r>
            <a:r>
              <a:rPr lang="de-CH" sz="1000" dirty="0">
                <a:hlinkClick r:id="rId8"/>
              </a:rPr>
              <a:t> Sludge Management (2014)</a:t>
            </a:r>
            <a:endParaRPr lang="de-CH" sz="1000" dirty="0"/>
          </a:p>
          <a:p>
            <a:pPr marL="108000" marR="0" lvl="0" indent="-1080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lang="en-US" sz="1000" dirty="0">
                <a:hlinkClick r:id="rId9"/>
              </a:rPr>
              <a:t>Guidelines for drinking-water quality: Small water supplies </a:t>
            </a:r>
            <a:r>
              <a:rPr lang="en-US" sz="1000" dirty="0"/>
              <a:t>(2024)</a:t>
            </a:r>
          </a:p>
          <a:p>
            <a:pPr algn="l"/>
            <a:endParaRPr lang="en-US" sz="1000" dirty="0"/>
          </a:p>
          <a:p>
            <a:endParaRPr lang="en-US" dirty="0"/>
          </a:p>
        </p:txBody>
      </p:sp>
      <p:sp>
        <p:nvSpPr>
          <p:cNvPr id="4" name="Slide Number Placeholder 3"/>
          <p:cNvSpPr>
            <a:spLocks noGrp="1"/>
          </p:cNvSpPr>
          <p:nvPr>
            <p:ph type="sldNum" sz="quarter" idx="5"/>
          </p:nvPr>
        </p:nvSpPr>
        <p:spPr/>
        <p:txBody>
          <a:bodyPr/>
          <a:lstStyle/>
          <a:p>
            <a:fld id="{E6BEF992-6464-40F7-89EB-F36CDC9ED607}" type="slidenum">
              <a:rPr lang="de-CH" smtClean="0"/>
              <a:pPr/>
              <a:t>67</a:t>
            </a:fld>
            <a:endParaRPr lang="de-CH"/>
          </a:p>
        </p:txBody>
      </p:sp>
    </p:spTree>
    <p:extLst>
      <p:ext uri="{BB962C8B-B14F-4D97-AF65-F5344CB8AC3E}">
        <p14:creationId xmlns:p14="http://schemas.microsoft.com/office/powerpoint/2010/main" val="3370135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EF992-6464-40F7-89EB-F36CDC9ED607}" type="slidenum">
              <a:rPr lang="de-CH" smtClean="0"/>
              <a:pPr/>
              <a:t>12</a:t>
            </a:fld>
            <a:endParaRPr lang="de-CH"/>
          </a:p>
        </p:txBody>
      </p:sp>
    </p:spTree>
    <p:extLst>
      <p:ext uri="{BB962C8B-B14F-4D97-AF65-F5344CB8AC3E}">
        <p14:creationId xmlns:p14="http://schemas.microsoft.com/office/powerpoint/2010/main" val="484655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dirty="0">
                <a:latin typeface="Open Sans"/>
                <a:ea typeface="Open Sans"/>
                <a:cs typeface="Open Sans"/>
                <a:sym typeface="Open Sans"/>
              </a:rPr>
              <a:t>I’d like to share two stories from the WASH sector.</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17" name="Google Shape;317;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u="none" strike="noStrike" cap="none">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14</a:t>
            </a:fld>
            <a:endParaRPr sz="140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4000" dirty="0">
                <a:sym typeface="Trebuchet MS"/>
              </a:rPr>
              <a:t>In our first story in Mozambique, handpumps were installed in communities </a:t>
            </a:r>
            <a:br>
              <a:rPr lang="en" sz="4000" dirty="0">
                <a:sym typeface="Trebuchet MS"/>
              </a:rPr>
            </a:br>
            <a:r>
              <a:rPr lang="en" sz="4000" dirty="0">
                <a:sym typeface="Trebuchet MS"/>
              </a:rPr>
              <a:t>where people collected water from rivers and shallow wells. </a:t>
            </a:r>
          </a:p>
          <a:p>
            <a:pPr marL="0" marR="0" lvl="0" indent="0" algn="l" rtl="0">
              <a:lnSpc>
                <a:spcPct val="100000"/>
              </a:lnSpc>
              <a:spcBef>
                <a:spcPts val="0"/>
              </a:spcBef>
              <a:spcAft>
                <a:spcPts val="0"/>
              </a:spcAft>
              <a:buClr>
                <a:schemeClr val="dk1"/>
              </a:buClr>
              <a:buSzPts val="1200"/>
              <a:buFont typeface="Calibri"/>
              <a:buNone/>
            </a:pPr>
            <a:endParaRPr lang="en" sz="4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Trebuchet MS"/>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Abstract from </a:t>
            </a:r>
            <a:r>
              <a:rPr lang="en" sz="1200" dirty="0">
                <a:solidFill>
                  <a:srgbClr val="323F4F"/>
                </a:solidFill>
                <a:latin typeface="Open Sans" panose="020B0606030504020204" pitchFamily="34" charset="0"/>
                <a:ea typeface="Open Sans" panose="020B0606030504020204" pitchFamily="34" charset="0"/>
                <a:cs typeface="Open Sans" panose="020B0606030504020204" pitchFamily="34" charset="0"/>
                <a:sym typeface="Arial"/>
              </a:rPr>
              <a:t>Houweling 2015</a:t>
            </a:r>
            <a:endParaRPr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In many parts of rural Africa, women and children spend a lot of time collecting water. In the development literature, the water collection task is portrayed as oppressive, arduous, and disliked by women. Eliminating this activity from women’s lives is believed to empower them, yet there has been little research investigating what actually happens at the water source or how women themselves perceive the time spent there. This research is based on one year of ethnographic fieldwork in five rural communities in the northern province of Nampula, Mozambique. </a:t>
            </a:r>
            <a:endParaRPr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Over this year, handpumps were constructed in communities where people previously collected water from distant shallow wells and rivers. This article compares the social interactions and activities between the customary water sites and the handpump through the lens of gendered space. </a:t>
            </a:r>
            <a:endParaRPr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The customary water sites are controlled by women and highly valued for their social attributes. </a:t>
            </a:r>
            <a:endParaRPr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While clean water is more accessible at the handpumps, men often regulate access to the technology and social activities are limited. </a:t>
            </a:r>
            <a:endParaRPr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This article contributes to feminist geography and political ecology by showing how differences in the materiality of water spaces interact with local norms to shape social interactions and gendered subjectivities, and how, in turn, men and women contribute to the production and meaning of these spaces. I argue that the handpumps open up new spaces for men and women to negotiate gender roles and (re)define their associations with modernity and development. </a:t>
            </a:r>
            <a:endParaRPr dirty="0">
              <a:latin typeface="Open Sans" panose="020B0606030504020204" pitchFamily="34" charset="0"/>
              <a:ea typeface="Open Sans" panose="020B0606030504020204" pitchFamily="34" charset="0"/>
              <a:cs typeface="Open Sans" panose="020B0606030504020204" pitchFamily="34" charset="0"/>
            </a:endParaRPr>
          </a:p>
          <a:p>
            <a:pPr marL="0" lvl="0" indent="0" algn="l" rtl="0">
              <a:lnSpc>
                <a:spcPct val="100000"/>
              </a:lnSpc>
              <a:spcBef>
                <a:spcPts val="0"/>
              </a:spcBef>
              <a:spcAft>
                <a:spcPts val="0"/>
              </a:spcAft>
              <a:buSzPts val="1400"/>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27" name="Google Shape;327;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u="none" strike="noStrike" cap="none">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15</a:t>
            </a:fld>
            <a:endParaRPr sz="140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dirty="0">
                <a:sym typeface="Trebuchet MS"/>
              </a:rPr>
              <a:t>The existing wells and river points were traditionally used and managed by women, and were important spaces for women’s social interactions. </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38" name="Google Shape;338;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u="none" strike="noStrike" cap="none">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16</a:t>
            </a:fld>
            <a:endParaRPr sz="120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dirty="0"/>
              <a:t>However, when the new handpumps were installed, they were often controlled by men, and women’s social interactions during water collection became limited. </a:t>
            </a:r>
            <a:r>
              <a:rPr lang="en" sz="120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In many parts of rural Africa, women and children spend a lot of time collecting water. In the development literature, the water collection task is portrayed as oppressive, arduous, and disliked by women. Eliminating this activity from women’s lives is believed to empower them, yet there has been little research investigating what actually happens at the water source or how women themselves perceive the time spent there. This research is based on one year of ethnographic fieldwork in five rural communities in the northern province of Nampula, Mozambique. </a:t>
            </a:r>
            <a:endParaRPr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00000"/>
              </a:lnSpc>
              <a:spcBef>
                <a:spcPts val="0"/>
              </a:spcBef>
              <a:spcAft>
                <a:spcPts val="0"/>
              </a:spcAft>
              <a:buClr>
                <a:schemeClr val="dk1"/>
              </a:buClr>
              <a:buSzPts val="1200"/>
              <a:buFont typeface="Calibri"/>
              <a:buNone/>
            </a:pPr>
            <a:endParaRPr sz="120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0" marR="0" lvl="0" indent="0" algn="l" rtl="0">
              <a:lnSpc>
                <a:spcPct val="100000"/>
              </a:lnSpc>
              <a:spcBef>
                <a:spcPts val="0"/>
              </a:spcBef>
              <a:spcAft>
                <a:spcPts val="0"/>
              </a:spcAft>
              <a:buClr>
                <a:schemeClr val="dk1"/>
              </a:buClr>
              <a:buSzPts val="1200"/>
              <a:buFont typeface="Calibri"/>
              <a:buNone/>
            </a:pPr>
            <a:r>
              <a:rPr lang="en" sz="120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Over this year, handpumps were constructed in communities where people previously collected water from distant shallow wells and rivers. This article compares the social interactions and activities between the customary water sites and the handpump through the lens of gendered space. </a:t>
            </a:r>
            <a:endParaRPr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00000"/>
              </a:lnSpc>
              <a:spcBef>
                <a:spcPts val="0"/>
              </a:spcBef>
              <a:spcAft>
                <a:spcPts val="0"/>
              </a:spcAft>
              <a:buClr>
                <a:schemeClr val="dk1"/>
              </a:buClr>
              <a:buSzPts val="1200"/>
              <a:buFont typeface="Calibri"/>
              <a:buNone/>
            </a:pPr>
            <a:endParaRPr sz="120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0" marR="0" lvl="0" indent="0" algn="l" rtl="0">
              <a:lnSpc>
                <a:spcPct val="100000"/>
              </a:lnSpc>
              <a:spcBef>
                <a:spcPts val="0"/>
              </a:spcBef>
              <a:spcAft>
                <a:spcPts val="0"/>
              </a:spcAft>
              <a:buClr>
                <a:schemeClr val="dk1"/>
              </a:buClr>
              <a:buSzPts val="1200"/>
              <a:buFont typeface="Calibri"/>
              <a:buNone/>
            </a:pPr>
            <a:r>
              <a:rPr lang="en" sz="120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The customary water sites are controlled by women and highly valued for their social attributes. </a:t>
            </a:r>
            <a:endParaRPr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00000"/>
              </a:lnSpc>
              <a:spcBef>
                <a:spcPts val="0"/>
              </a:spcBef>
              <a:spcAft>
                <a:spcPts val="0"/>
              </a:spcAft>
              <a:buClr>
                <a:schemeClr val="dk1"/>
              </a:buClr>
              <a:buSzPts val="1200"/>
              <a:buFont typeface="Calibri"/>
              <a:buNone/>
            </a:pPr>
            <a:endParaRPr sz="120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0" marR="0" lvl="0" indent="0" algn="l" rtl="0">
              <a:lnSpc>
                <a:spcPct val="100000"/>
              </a:lnSpc>
              <a:spcBef>
                <a:spcPts val="0"/>
              </a:spcBef>
              <a:spcAft>
                <a:spcPts val="0"/>
              </a:spcAft>
              <a:buClr>
                <a:schemeClr val="dk1"/>
              </a:buClr>
              <a:buSzPts val="1200"/>
              <a:buFont typeface="Calibri"/>
              <a:buNone/>
            </a:pPr>
            <a:r>
              <a:rPr lang="en" sz="120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While clean water is more accessible at the handpumps, men often regulate access to the technology and social activities are limited. </a:t>
            </a:r>
            <a:endParaRPr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00000"/>
              </a:lnSpc>
              <a:spcBef>
                <a:spcPts val="0"/>
              </a:spcBef>
              <a:spcAft>
                <a:spcPts val="0"/>
              </a:spcAft>
              <a:buClr>
                <a:schemeClr val="dk1"/>
              </a:buClr>
              <a:buSzPts val="1200"/>
              <a:buFont typeface="Calibri"/>
              <a:buNone/>
            </a:pPr>
            <a:endParaRPr sz="120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0" marR="0" lvl="0" indent="0" algn="l" rtl="0">
              <a:lnSpc>
                <a:spcPct val="100000"/>
              </a:lnSpc>
              <a:spcBef>
                <a:spcPts val="0"/>
              </a:spcBef>
              <a:spcAft>
                <a:spcPts val="0"/>
              </a:spcAft>
              <a:buClr>
                <a:schemeClr val="dk1"/>
              </a:buClr>
              <a:buSzPts val="1200"/>
              <a:buFont typeface="Calibri"/>
              <a:buNone/>
            </a:pPr>
            <a:r>
              <a:rPr lang="en" sz="120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This article contributes to feminist geography and political ecology by showing how differences in the materiality of water spaces interact with local norms to shape social interactions and gendered subjectivities, and how, in turn, men and women contribute to the production and meaning of these spaces. I argue that the handpumps open up new spaces for men and women to negotiate gender roles and (re)define their associations with modernity and development. </a:t>
            </a:r>
            <a:endParaRPr dirty="0">
              <a:latin typeface="Open Sans" panose="020B0606030504020204" pitchFamily="34" charset="0"/>
              <a:ea typeface="Open Sans" panose="020B0606030504020204" pitchFamily="34" charset="0"/>
              <a:cs typeface="Open Sans" panose="020B0606030504020204" pitchFamily="34" charset="0"/>
            </a:endParaRPr>
          </a:p>
          <a:p>
            <a:pPr marL="0" lvl="0" indent="0" algn="l" rtl="0">
              <a:lnSpc>
                <a:spcPct val="100000"/>
              </a:lnSpc>
              <a:spcBef>
                <a:spcPts val="0"/>
              </a:spcBef>
              <a:spcAft>
                <a:spcPts val="0"/>
              </a:spcAft>
              <a:buSzPts val="1400"/>
              <a:buNone/>
            </a:pP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47" name="Google Shape;347;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u="none" strike="noStrike" cap="none">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17</a:t>
            </a:fld>
            <a:endParaRPr sz="120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dirty="0">
                <a:sym typeface="Trebuchet MS"/>
              </a:rPr>
              <a:t>Our second story is from Bangladesh. Here a sanitation program aimed to </a:t>
            </a:r>
            <a:br>
              <a:rPr lang="en" dirty="0">
                <a:sym typeface="Trebuchet MS"/>
              </a:rPr>
            </a:br>
            <a:r>
              <a:rPr lang="en" dirty="0">
                <a:sym typeface="Trebuchet MS"/>
              </a:rPr>
              <a:t>increase access to improved latrines.</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57" name="Google Shape;357;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u="none" strike="noStrike" cap="none">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18</a:t>
            </a:fld>
            <a:endParaRPr sz="120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P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2BE810-CB34-7D22-E2EC-F206D9A64EFA}"/>
              </a:ext>
            </a:extLst>
          </p:cNvPr>
          <p:cNvSpPr>
            <a:spLocks noGrp="1"/>
          </p:cNvSpPr>
          <p:nvPr>
            <p:ph type="ctrTitle"/>
          </p:nvPr>
        </p:nvSpPr>
        <p:spPr>
          <a:xfrm>
            <a:off x="623888" y="2241551"/>
            <a:ext cx="11233150" cy="1150938"/>
          </a:xfrm>
        </p:spPr>
        <p:txBody>
          <a:bodyPr lIns="324000" rIns="324000" anchor="b">
            <a:noAutofit/>
          </a:bodyPr>
          <a:lstStyle>
            <a:lvl1pPr algn="r">
              <a:defRPr sz="3400"/>
            </a:lvl1pPr>
          </a:lstStyle>
          <a:p>
            <a:r>
              <a:rPr lang="en-US" dirty="0"/>
              <a:t>Click to edit Master title style</a:t>
            </a:r>
            <a:endParaRPr lang="en-GB" dirty="0"/>
          </a:p>
        </p:txBody>
      </p:sp>
      <p:sp>
        <p:nvSpPr>
          <p:cNvPr id="3" name="Untertitel 2">
            <a:extLst>
              <a:ext uri="{FF2B5EF4-FFF2-40B4-BE49-F238E27FC236}">
                <a16:creationId xmlns:a16="http://schemas.microsoft.com/office/drawing/2014/main" id="{82A588FE-A67E-DE15-FD9F-B67FC82FD8B7}"/>
              </a:ext>
            </a:extLst>
          </p:cNvPr>
          <p:cNvSpPr>
            <a:spLocks noGrp="1"/>
          </p:cNvSpPr>
          <p:nvPr>
            <p:ph type="subTitle" idx="1" hasCustomPrompt="1"/>
          </p:nvPr>
        </p:nvSpPr>
        <p:spPr>
          <a:xfrm>
            <a:off x="623888" y="4076700"/>
            <a:ext cx="11233149" cy="1944688"/>
          </a:xfrm>
        </p:spPr>
        <p:txBody>
          <a:bodyPr wrap="square" lIns="324000" rIns="324000">
            <a:noAutofit/>
          </a:bodyPr>
          <a:lstStyle>
            <a:lvl1pPr marL="0" indent="0" algn="r">
              <a:spcBef>
                <a:spcPts val="0"/>
              </a:spcBef>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Name, </a:t>
            </a:r>
            <a:r>
              <a:rPr lang="en-GB" dirty="0" err="1"/>
              <a:t>Abteilung</a:t>
            </a:r>
            <a:endParaRPr lang="en-GB" dirty="0"/>
          </a:p>
        </p:txBody>
      </p:sp>
      <p:pic>
        <p:nvPicPr>
          <p:cNvPr id="5" name="Grafik 4">
            <a:extLst>
              <a:ext uri="{FF2B5EF4-FFF2-40B4-BE49-F238E27FC236}">
                <a16:creationId xmlns:a16="http://schemas.microsoft.com/office/drawing/2014/main" id="{3B1BF450-D2F2-974A-FD71-6C51E373FC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30522" y="982445"/>
            <a:ext cx="2088859" cy="511728"/>
          </a:xfrm>
          <a:prstGeom prst="rect">
            <a:avLst/>
          </a:prstGeom>
        </p:spPr>
      </p:pic>
      <p:cxnSp>
        <p:nvCxnSpPr>
          <p:cNvPr id="7" name="Gerader Verbinder 6">
            <a:extLst>
              <a:ext uri="{FF2B5EF4-FFF2-40B4-BE49-F238E27FC236}">
                <a16:creationId xmlns:a16="http://schemas.microsoft.com/office/drawing/2014/main" id="{29C4771F-1232-511C-4A60-E3E6A6F02F7F}"/>
              </a:ext>
            </a:extLst>
          </p:cNvPr>
          <p:cNvCxnSpPr>
            <a:cxnSpLocks/>
          </p:cNvCxnSpPr>
          <p:nvPr userDrawn="1"/>
        </p:nvCxnSpPr>
        <p:spPr>
          <a:xfrm>
            <a:off x="10217944" y="248159"/>
            <a:ext cx="0" cy="30718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7BFE1D60-000D-CB0D-94FD-453FEA4FDFA1}"/>
              </a:ext>
            </a:extLst>
          </p:cNvPr>
          <p:cNvSpPr txBox="1"/>
          <p:nvPr userDrawn="1"/>
        </p:nvSpPr>
        <p:spPr>
          <a:xfrm>
            <a:off x="10305330" y="228593"/>
            <a:ext cx="1372319" cy="346313"/>
          </a:xfrm>
          <a:prstGeom prst="rect">
            <a:avLst/>
          </a:prstGeom>
          <a:noFill/>
        </p:spPr>
        <p:txBody>
          <a:bodyPr wrap="square" lIns="0" tIns="0" rIns="0" bIns="0" rtlCol="0" anchor="ctr" anchorCtr="0">
            <a:spAutoFit/>
          </a:bodyPr>
          <a:lstStyle/>
          <a:p>
            <a:pPr>
              <a:lnSpc>
                <a:spcPct val="110000"/>
              </a:lnSpc>
            </a:pPr>
            <a:r>
              <a:rPr lang="en-GB" sz="700" b="1" dirty="0"/>
              <a:t>Eawag</a:t>
            </a:r>
          </a:p>
          <a:p>
            <a:pPr>
              <a:lnSpc>
                <a:spcPct val="110000"/>
              </a:lnSpc>
            </a:pPr>
            <a:r>
              <a:rPr lang="en-GB" sz="700" b="0" dirty="0"/>
              <a:t>Swiss Federal Institute of Aquatic </a:t>
            </a:r>
            <a:br>
              <a:rPr lang="en-GB" sz="700" b="0" dirty="0"/>
            </a:br>
            <a:r>
              <a:rPr lang="en-GB" sz="700" b="0" dirty="0"/>
              <a:t>Science and Technology</a:t>
            </a:r>
          </a:p>
        </p:txBody>
      </p:sp>
    </p:spTree>
    <p:extLst>
      <p:ext uri="{BB962C8B-B14F-4D97-AF65-F5344CB8AC3E}">
        <p14:creationId xmlns:p14="http://schemas.microsoft.com/office/powerpoint/2010/main" val="3181729739"/>
      </p:ext>
    </p:extLst>
  </p:cSld>
  <p:clrMapOvr>
    <a:masterClrMapping/>
  </p:clrMapOvr>
  <p:extLst>
    <p:ext uri="{DCECCB84-F9BA-43D5-87BE-67443E8EF086}">
      <p15:sldGuideLst xmlns:p15="http://schemas.microsoft.com/office/powerpoint/2012/main">
        <p15:guide id="1" orient="horz" pos="2137" userDrawn="1">
          <p15:clr>
            <a:srgbClr val="F26B43"/>
          </p15:clr>
        </p15:guide>
        <p15:guide id="2" orient="horz" pos="2568" userDrawn="1">
          <p15:clr>
            <a:srgbClr val="F26B43"/>
          </p15:clr>
        </p15:guide>
        <p15:guide id="3" orient="horz" pos="1412" userDrawn="1">
          <p15:clr>
            <a:srgbClr val="A4A3A4"/>
          </p15:clr>
        </p15:guide>
        <p15:guide id="4" orient="horz" pos="3793" userDrawn="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9" name="Bildplatzhalter 8">
            <a:extLst>
              <a:ext uri="{FF2B5EF4-FFF2-40B4-BE49-F238E27FC236}">
                <a16:creationId xmlns:a16="http://schemas.microsoft.com/office/drawing/2014/main" id="{94933B20-BBB1-6B0B-6084-F9BCA66917A0}"/>
              </a:ext>
            </a:extLst>
          </p:cNvPr>
          <p:cNvSpPr>
            <a:spLocks noGrp="1"/>
          </p:cNvSpPr>
          <p:nvPr>
            <p:ph type="pic" sz="quarter" idx="14"/>
          </p:nvPr>
        </p:nvSpPr>
        <p:spPr>
          <a:xfrm>
            <a:off x="0" y="1680882"/>
            <a:ext cx="6040800" cy="5177118"/>
          </a:xfrm>
          <a:solidFill>
            <a:schemeClr val="bg1">
              <a:lumMod val="95000"/>
            </a:schemeClr>
          </a:solidFill>
        </p:spPr>
        <p:txBody>
          <a:bodyPr/>
          <a:lstStyle/>
          <a:p>
            <a:r>
              <a:rPr lang="en-US"/>
              <a:t>Click icon to add picture</a:t>
            </a:r>
            <a:endParaRPr lang="en-GB" dirty="0"/>
          </a:p>
        </p:txBody>
      </p:sp>
      <p:sp>
        <p:nvSpPr>
          <p:cNvPr id="12" name="Bildplatzhalter 8">
            <a:extLst>
              <a:ext uri="{FF2B5EF4-FFF2-40B4-BE49-F238E27FC236}">
                <a16:creationId xmlns:a16="http://schemas.microsoft.com/office/drawing/2014/main" id="{D088B238-46EE-2326-C3BE-C138A69937F9}"/>
              </a:ext>
            </a:extLst>
          </p:cNvPr>
          <p:cNvSpPr>
            <a:spLocks noGrp="1"/>
          </p:cNvSpPr>
          <p:nvPr>
            <p:ph type="pic" sz="quarter" idx="15"/>
          </p:nvPr>
        </p:nvSpPr>
        <p:spPr>
          <a:xfrm>
            <a:off x="6141085" y="1680882"/>
            <a:ext cx="6040800" cy="5177118"/>
          </a:xfrm>
          <a:solidFill>
            <a:schemeClr val="bg1">
              <a:lumMod val="95000"/>
            </a:schemeClr>
          </a:solidFill>
        </p:spPr>
        <p:txBody>
          <a:bodyPr/>
          <a:lstStyle/>
          <a:p>
            <a:r>
              <a:rPr lang="en-US" dirty="0"/>
              <a:t>Click icon to add picture</a:t>
            </a:r>
            <a:endParaRPr lang="en-GB" dirty="0"/>
          </a:p>
        </p:txBody>
      </p:sp>
      <p:sp>
        <p:nvSpPr>
          <p:cNvPr id="2" name="Text Placeholder 3">
            <a:extLst>
              <a:ext uri="{FF2B5EF4-FFF2-40B4-BE49-F238E27FC236}">
                <a16:creationId xmlns:a16="http://schemas.microsoft.com/office/drawing/2014/main" id="{DEAEC08A-9610-FE50-B5AA-A49E9764E20B}"/>
              </a:ext>
            </a:extLst>
          </p:cNvPr>
          <p:cNvSpPr>
            <a:spLocks noGrp="1"/>
          </p:cNvSpPr>
          <p:nvPr>
            <p:ph type="body" sz="quarter" idx="17"/>
          </p:nvPr>
        </p:nvSpPr>
        <p:spPr>
          <a:xfrm>
            <a:off x="6380185" y="6066973"/>
            <a:ext cx="5476853" cy="349702"/>
          </a:xfrm>
          <a:solidFill>
            <a:schemeClr val="tx1"/>
          </a:solidFill>
        </p:spPr>
        <p:txBody>
          <a:bodyPr lIns="36000" tIns="36000" rIns="36000" bIns="36000" anchor="ctr" anchorCtr="0">
            <a:spAutoFit/>
          </a:bodyPr>
          <a:lstStyle>
            <a:lvl1pPr>
              <a:defRPr sz="2000" b="0">
                <a:solidFill>
                  <a:schemeClr val="bg1"/>
                </a:solidFill>
              </a:defRPr>
            </a:lvl1pPr>
            <a:lvl2pPr>
              <a:defRPr sz="1000" b="0">
                <a:solidFill>
                  <a:schemeClr val="bg1"/>
                </a:solidFill>
              </a:defRPr>
            </a:lvl2pPr>
            <a:lvl3pPr>
              <a:defRPr sz="1000" b="0">
                <a:solidFill>
                  <a:schemeClr val="bg1"/>
                </a:solidFill>
              </a:defRPr>
            </a:lvl3pPr>
            <a:lvl4pPr>
              <a:defRPr sz="1000" b="0">
                <a:solidFill>
                  <a:schemeClr val="bg1"/>
                </a:solidFill>
              </a:defRPr>
            </a:lvl4pPr>
            <a:lvl5pPr>
              <a:defRPr sz="1000" b="0">
                <a:solidFill>
                  <a:schemeClr val="bg1"/>
                </a:solidFill>
              </a:defRPr>
            </a:lvl5pPr>
          </a:lstStyle>
          <a:p>
            <a:pPr lvl="0"/>
            <a:r>
              <a:rPr lang="en-US" dirty="0"/>
              <a:t>Click to edit Master text styles</a:t>
            </a:r>
          </a:p>
        </p:txBody>
      </p:sp>
      <p:sp>
        <p:nvSpPr>
          <p:cNvPr id="3" name="Text Placeholder 3">
            <a:extLst>
              <a:ext uri="{FF2B5EF4-FFF2-40B4-BE49-F238E27FC236}">
                <a16:creationId xmlns:a16="http://schemas.microsoft.com/office/drawing/2014/main" id="{6ACBD748-F6B2-DB9B-5AB6-2B8E0C9DB771}"/>
              </a:ext>
            </a:extLst>
          </p:cNvPr>
          <p:cNvSpPr>
            <a:spLocks noGrp="1"/>
          </p:cNvSpPr>
          <p:nvPr>
            <p:ph type="body" sz="quarter" idx="18"/>
          </p:nvPr>
        </p:nvSpPr>
        <p:spPr>
          <a:xfrm>
            <a:off x="623888" y="6066973"/>
            <a:ext cx="5205412" cy="349702"/>
          </a:xfrm>
          <a:solidFill>
            <a:schemeClr val="tx1"/>
          </a:solidFill>
        </p:spPr>
        <p:txBody>
          <a:bodyPr lIns="36000" tIns="36000" rIns="36000" bIns="36000" anchor="ctr" anchorCtr="0">
            <a:spAutoFit/>
          </a:bodyPr>
          <a:lstStyle>
            <a:lvl1pPr>
              <a:defRPr sz="2000" b="0">
                <a:solidFill>
                  <a:schemeClr val="bg1"/>
                </a:solidFill>
              </a:defRPr>
            </a:lvl1pPr>
            <a:lvl2pPr>
              <a:defRPr sz="1000" b="0">
                <a:solidFill>
                  <a:schemeClr val="bg1"/>
                </a:solidFill>
              </a:defRPr>
            </a:lvl2pPr>
            <a:lvl3pPr>
              <a:defRPr sz="1000" b="0">
                <a:solidFill>
                  <a:schemeClr val="bg1"/>
                </a:solidFill>
              </a:defRPr>
            </a:lvl3pPr>
            <a:lvl4pPr>
              <a:defRPr sz="1000" b="0">
                <a:solidFill>
                  <a:schemeClr val="bg1"/>
                </a:solidFill>
              </a:defRPr>
            </a:lvl4pPr>
            <a:lvl5pPr>
              <a:defRPr sz="1000" b="0">
                <a:solidFill>
                  <a:schemeClr val="bg1"/>
                </a:solidFill>
              </a:defRPr>
            </a:lvl5pPr>
          </a:lstStyle>
          <a:p>
            <a:pPr lvl="0"/>
            <a:r>
              <a:rPr lang="en-US" dirty="0"/>
              <a:t>Click to edit Master text styles</a:t>
            </a:r>
          </a:p>
        </p:txBody>
      </p:sp>
      <p:sp>
        <p:nvSpPr>
          <p:cNvPr id="4" name="Titel 1">
            <a:extLst>
              <a:ext uri="{FF2B5EF4-FFF2-40B4-BE49-F238E27FC236}">
                <a16:creationId xmlns:a16="http://schemas.microsoft.com/office/drawing/2014/main" id="{FA7F5C4E-01FB-4C9D-8E15-4F36042E1AFC}"/>
              </a:ext>
            </a:extLst>
          </p:cNvPr>
          <p:cNvSpPr>
            <a:spLocks noGrp="1"/>
          </p:cNvSpPr>
          <p:nvPr>
            <p:ph type="title"/>
          </p:nvPr>
        </p:nvSpPr>
        <p:spPr>
          <a:xfrm>
            <a:off x="623888" y="946151"/>
            <a:ext cx="11233150" cy="395287"/>
          </a:xfrm>
        </p:spPr>
        <p:txBody>
          <a:bodyPr/>
          <a:lstStyle/>
          <a:p>
            <a:r>
              <a:rPr lang="en-US"/>
              <a:t>Click to edit Master title style</a:t>
            </a:r>
            <a:endParaRPr lang="en-GB" dirty="0"/>
          </a:p>
        </p:txBody>
      </p:sp>
    </p:spTree>
    <p:extLst>
      <p:ext uri="{BB962C8B-B14F-4D97-AF65-F5344CB8AC3E}">
        <p14:creationId xmlns:p14="http://schemas.microsoft.com/office/powerpoint/2010/main" val="1964796147"/>
      </p:ext>
    </p:extLst>
  </p:cSld>
  <p:clrMapOvr>
    <a:masterClrMapping/>
  </p:clrMapOvr>
  <p:extLst>
    <p:ext uri="{DCECCB84-F9BA-43D5-87BE-67443E8EF086}">
      <p15:sldGuideLst xmlns:p15="http://schemas.microsoft.com/office/powerpoint/2012/main">
        <p15:guide id="1" pos="3806" userDrawn="1">
          <p15:clr>
            <a:srgbClr val="A4A3A4"/>
          </p15:clr>
        </p15:guide>
        <p15:guide id="2" pos="3867" userDrawn="1">
          <p15:clr>
            <a:srgbClr val="A4A3A4"/>
          </p15:clr>
        </p15:guide>
        <p15:guide id="3" orient="horz" pos="845" userDrawn="1">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hree images">
    <p:spTree>
      <p:nvGrpSpPr>
        <p:cNvPr id="1" name=""/>
        <p:cNvGrpSpPr/>
        <p:nvPr/>
      </p:nvGrpSpPr>
      <p:grpSpPr>
        <a:xfrm>
          <a:off x="0" y="0"/>
          <a:ext cx="0" cy="0"/>
          <a:chOff x="0" y="0"/>
          <a:chExt cx="0" cy="0"/>
        </a:xfrm>
      </p:grpSpPr>
      <p:sp>
        <p:nvSpPr>
          <p:cNvPr id="9" name="Bildplatzhalter 8">
            <a:extLst>
              <a:ext uri="{FF2B5EF4-FFF2-40B4-BE49-F238E27FC236}">
                <a16:creationId xmlns:a16="http://schemas.microsoft.com/office/drawing/2014/main" id="{94933B20-BBB1-6B0B-6084-F9BCA66917A0}"/>
              </a:ext>
            </a:extLst>
          </p:cNvPr>
          <p:cNvSpPr>
            <a:spLocks noGrp="1"/>
          </p:cNvSpPr>
          <p:nvPr>
            <p:ph type="pic" sz="quarter" idx="14"/>
          </p:nvPr>
        </p:nvSpPr>
        <p:spPr>
          <a:xfrm>
            <a:off x="623888" y="2636838"/>
            <a:ext cx="3671887" cy="3384550"/>
          </a:xfrm>
          <a:solidFill>
            <a:schemeClr val="bg1">
              <a:lumMod val="95000"/>
            </a:schemeClr>
          </a:solidFill>
        </p:spPr>
        <p:txBody>
          <a:bodyPr/>
          <a:lstStyle/>
          <a:p>
            <a:r>
              <a:rPr lang="en-US"/>
              <a:t>Click icon to add picture</a:t>
            </a:r>
            <a:endParaRPr lang="en-GB" dirty="0"/>
          </a:p>
        </p:txBody>
      </p:sp>
      <p:sp>
        <p:nvSpPr>
          <p:cNvPr id="2" name="Titel 1">
            <a:extLst>
              <a:ext uri="{FF2B5EF4-FFF2-40B4-BE49-F238E27FC236}">
                <a16:creationId xmlns:a16="http://schemas.microsoft.com/office/drawing/2014/main" id="{162A0509-357F-D43E-A461-0E47576D0EB4}"/>
              </a:ext>
            </a:extLst>
          </p:cNvPr>
          <p:cNvSpPr>
            <a:spLocks noGrp="1"/>
          </p:cNvSpPr>
          <p:nvPr>
            <p:ph type="title"/>
          </p:nvPr>
        </p:nvSpPr>
        <p:spPr/>
        <p:txBody>
          <a:bodyPr/>
          <a:lstStyle/>
          <a:p>
            <a:r>
              <a:rPr lang="en-US"/>
              <a:t>Click to edit Master title style</a:t>
            </a:r>
            <a:endParaRPr lang="en-GB" dirty="0"/>
          </a:p>
        </p:txBody>
      </p:sp>
      <p:sp>
        <p:nvSpPr>
          <p:cNvPr id="6" name="Bildplatzhalter 8">
            <a:extLst>
              <a:ext uri="{FF2B5EF4-FFF2-40B4-BE49-F238E27FC236}">
                <a16:creationId xmlns:a16="http://schemas.microsoft.com/office/drawing/2014/main" id="{533A3A51-336A-1AA8-29C8-E7FC993E35AB}"/>
              </a:ext>
            </a:extLst>
          </p:cNvPr>
          <p:cNvSpPr>
            <a:spLocks noGrp="1"/>
          </p:cNvSpPr>
          <p:nvPr>
            <p:ph type="pic" sz="quarter" idx="19"/>
          </p:nvPr>
        </p:nvSpPr>
        <p:spPr>
          <a:xfrm>
            <a:off x="4404518" y="2636838"/>
            <a:ext cx="3671887" cy="3384550"/>
          </a:xfrm>
          <a:solidFill>
            <a:schemeClr val="bg1">
              <a:lumMod val="95000"/>
            </a:schemeClr>
          </a:solidFill>
        </p:spPr>
        <p:txBody>
          <a:bodyPr/>
          <a:lstStyle/>
          <a:p>
            <a:r>
              <a:rPr lang="en-US"/>
              <a:t>Click icon to add picture</a:t>
            </a:r>
            <a:endParaRPr lang="en-GB" dirty="0"/>
          </a:p>
        </p:txBody>
      </p:sp>
      <p:sp>
        <p:nvSpPr>
          <p:cNvPr id="7" name="Bildplatzhalter 8">
            <a:extLst>
              <a:ext uri="{FF2B5EF4-FFF2-40B4-BE49-F238E27FC236}">
                <a16:creationId xmlns:a16="http://schemas.microsoft.com/office/drawing/2014/main" id="{7FB1EF3A-07AC-4702-C8AC-FC9A7D764757}"/>
              </a:ext>
            </a:extLst>
          </p:cNvPr>
          <p:cNvSpPr>
            <a:spLocks noGrp="1"/>
          </p:cNvSpPr>
          <p:nvPr>
            <p:ph type="pic" sz="quarter" idx="20"/>
          </p:nvPr>
        </p:nvSpPr>
        <p:spPr>
          <a:xfrm>
            <a:off x="8183563" y="2636838"/>
            <a:ext cx="3671887" cy="3384550"/>
          </a:xfrm>
          <a:solidFill>
            <a:schemeClr val="bg1">
              <a:lumMod val="95000"/>
            </a:schemeClr>
          </a:solidFill>
        </p:spPr>
        <p:txBody>
          <a:bodyPr/>
          <a:lstStyle/>
          <a:p>
            <a:r>
              <a:rPr lang="en-US"/>
              <a:t>Click icon to add picture</a:t>
            </a:r>
            <a:endParaRPr lang="en-GB" dirty="0"/>
          </a:p>
        </p:txBody>
      </p:sp>
      <p:sp>
        <p:nvSpPr>
          <p:cNvPr id="3" name="Textplatzhalter 7">
            <a:extLst>
              <a:ext uri="{FF2B5EF4-FFF2-40B4-BE49-F238E27FC236}">
                <a16:creationId xmlns:a16="http://schemas.microsoft.com/office/drawing/2014/main" id="{16554DB2-973B-859C-C72E-403CDE989AF6}"/>
              </a:ext>
            </a:extLst>
          </p:cNvPr>
          <p:cNvSpPr>
            <a:spLocks noGrp="1"/>
          </p:cNvSpPr>
          <p:nvPr>
            <p:ph type="body" sz="quarter" idx="13"/>
          </p:nvPr>
        </p:nvSpPr>
        <p:spPr>
          <a:xfrm>
            <a:off x="623888" y="2241551"/>
            <a:ext cx="11233150" cy="395287"/>
          </a:xfrm>
        </p:spPr>
        <p:txBody>
          <a:bodyPr/>
          <a:lstStyle/>
          <a:p>
            <a:pPr lvl="0"/>
            <a:r>
              <a:rPr lang="en-US"/>
              <a:t>Click to edit Master text styles</a:t>
            </a:r>
          </a:p>
        </p:txBody>
      </p:sp>
      <p:sp>
        <p:nvSpPr>
          <p:cNvPr id="11" name="Fußzeilenplatzhalter 10">
            <a:extLst>
              <a:ext uri="{FF2B5EF4-FFF2-40B4-BE49-F238E27FC236}">
                <a16:creationId xmlns:a16="http://schemas.microsoft.com/office/drawing/2014/main" id="{BA243C28-F1BE-7ADE-9B76-80840F5CDD17}"/>
              </a:ext>
            </a:extLst>
          </p:cNvPr>
          <p:cNvSpPr>
            <a:spLocks noGrp="1"/>
          </p:cNvSpPr>
          <p:nvPr>
            <p:ph type="ftr" sz="quarter" idx="22"/>
          </p:nvPr>
        </p:nvSpPr>
        <p:spPr/>
        <p:txBody>
          <a:bodyPr/>
          <a:lstStyle/>
          <a:p>
            <a:r>
              <a:rPr lang="en-GB" dirty="0"/>
              <a:t>Example for standard footer</a:t>
            </a:r>
          </a:p>
        </p:txBody>
      </p:sp>
    </p:spTree>
    <p:extLst>
      <p:ext uri="{BB962C8B-B14F-4D97-AF65-F5344CB8AC3E}">
        <p14:creationId xmlns:p14="http://schemas.microsoft.com/office/powerpoint/2010/main" val="2501755704"/>
      </p:ext>
    </p:extLst>
  </p:cSld>
  <p:clrMapOvr>
    <a:masterClrMapping/>
  </p:clrMapOvr>
  <p:extLst>
    <p:ext uri="{DCECCB84-F9BA-43D5-87BE-67443E8EF086}">
      <p15:sldGuideLst xmlns:p15="http://schemas.microsoft.com/office/powerpoint/2012/main">
        <p15:guide id="1" pos="2706" userDrawn="1">
          <p15:clr>
            <a:srgbClr val="5ACBF0"/>
          </p15:clr>
        </p15:guide>
        <p15:guide id="2" pos="2774" userDrawn="1">
          <p15:clr>
            <a:srgbClr val="5ACBF0"/>
          </p15:clr>
        </p15:guide>
        <p15:guide id="3" pos="5087" userDrawn="1">
          <p15:clr>
            <a:srgbClr val="5ACBF0"/>
          </p15:clr>
        </p15:guide>
        <p15:guide id="4" pos="5156" userDrawn="1">
          <p15:clr>
            <a:srgbClr val="5ACBF0"/>
          </p15:clr>
        </p15:guide>
        <p15:guide id="5" orient="horz" pos="845" userDrawn="1">
          <p15:clr>
            <a:srgbClr val="F26B43"/>
          </p15:clr>
        </p15:guide>
        <p15:guide id="6" orient="horz" pos="1412" userDrawn="1">
          <p15:clr>
            <a:srgbClr val="A4A3A4"/>
          </p15:clr>
        </p15:guide>
        <p15:guide id="7" orient="horz" pos="3793" userDrawn="1">
          <p15:clr>
            <a:srgbClr val="F26B43"/>
          </p15:clr>
        </p15:guide>
        <p15:guide id="8" orient="horz" pos="1661"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ext with four imag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74B55-663D-B69C-6102-45A30073DED1}"/>
              </a:ext>
            </a:extLst>
          </p:cNvPr>
          <p:cNvSpPr>
            <a:spLocks noGrp="1"/>
          </p:cNvSpPr>
          <p:nvPr>
            <p:ph type="title"/>
          </p:nvPr>
        </p:nvSpPr>
        <p:spPr>
          <a:xfrm>
            <a:off x="623888" y="946151"/>
            <a:ext cx="5561012" cy="395287"/>
          </a:xfrm>
        </p:spPr>
        <p:txBody>
          <a:bodyPr/>
          <a:lstStyle/>
          <a:p>
            <a:r>
              <a:rPr lang="en-US" dirty="0"/>
              <a:t>Click to edit Master title style</a:t>
            </a:r>
            <a:endParaRPr lang="en-GB" dirty="0"/>
          </a:p>
        </p:txBody>
      </p:sp>
      <p:sp>
        <p:nvSpPr>
          <p:cNvPr id="10" name="Bildplatzhalter 8">
            <a:extLst>
              <a:ext uri="{FF2B5EF4-FFF2-40B4-BE49-F238E27FC236}">
                <a16:creationId xmlns:a16="http://schemas.microsoft.com/office/drawing/2014/main" id="{30327D12-AD60-4364-1E8F-C82A1EC882D8}"/>
              </a:ext>
            </a:extLst>
          </p:cNvPr>
          <p:cNvSpPr>
            <a:spLocks noGrp="1"/>
          </p:cNvSpPr>
          <p:nvPr>
            <p:ph type="pic" sz="quarter" idx="14"/>
          </p:nvPr>
        </p:nvSpPr>
        <p:spPr>
          <a:xfrm>
            <a:off x="623888" y="1547692"/>
            <a:ext cx="1461049" cy="1461049"/>
          </a:xfrm>
          <a:solidFill>
            <a:schemeClr val="bg1">
              <a:lumMod val="95000"/>
            </a:schemeClr>
          </a:solidFill>
        </p:spPr>
        <p:txBody>
          <a:bodyPr/>
          <a:lstStyle/>
          <a:p>
            <a:r>
              <a:rPr lang="en-US"/>
              <a:t>Click icon to add picture</a:t>
            </a:r>
            <a:endParaRPr lang="en-GB" dirty="0"/>
          </a:p>
        </p:txBody>
      </p:sp>
      <p:sp>
        <p:nvSpPr>
          <p:cNvPr id="7" name="Fußzeilenplatzhalter 6">
            <a:extLst>
              <a:ext uri="{FF2B5EF4-FFF2-40B4-BE49-F238E27FC236}">
                <a16:creationId xmlns:a16="http://schemas.microsoft.com/office/drawing/2014/main" id="{692910B3-0724-93EB-2DB1-9DE7703F1F7B}"/>
              </a:ext>
            </a:extLst>
          </p:cNvPr>
          <p:cNvSpPr>
            <a:spLocks noGrp="1"/>
          </p:cNvSpPr>
          <p:nvPr>
            <p:ph type="ftr" sz="quarter" idx="19"/>
          </p:nvPr>
        </p:nvSpPr>
        <p:spPr/>
        <p:txBody>
          <a:bodyPr/>
          <a:lstStyle/>
          <a:p>
            <a:r>
              <a:rPr lang="en-GB" dirty="0"/>
              <a:t>Example for standard footer</a:t>
            </a:r>
          </a:p>
        </p:txBody>
      </p:sp>
      <p:sp>
        <p:nvSpPr>
          <p:cNvPr id="3" name="Bildplatzhalter 8">
            <a:extLst>
              <a:ext uri="{FF2B5EF4-FFF2-40B4-BE49-F238E27FC236}">
                <a16:creationId xmlns:a16="http://schemas.microsoft.com/office/drawing/2014/main" id="{E6E94E91-6ADE-479A-6163-5488B4041701}"/>
              </a:ext>
            </a:extLst>
          </p:cNvPr>
          <p:cNvSpPr>
            <a:spLocks noGrp="1"/>
          </p:cNvSpPr>
          <p:nvPr>
            <p:ph type="pic" sz="quarter" idx="20"/>
          </p:nvPr>
        </p:nvSpPr>
        <p:spPr>
          <a:xfrm>
            <a:off x="2385082" y="1547692"/>
            <a:ext cx="1461049" cy="1461049"/>
          </a:xfrm>
          <a:solidFill>
            <a:schemeClr val="bg1">
              <a:lumMod val="95000"/>
            </a:schemeClr>
          </a:solidFill>
        </p:spPr>
        <p:txBody>
          <a:bodyPr/>
          <a:lstStyle/>
          <a:p>
            <a:r>
              <a:rPr lang="en-US"/>
              <a:t>Click icon to add picture</a:t>
            </a:r>
            <a:endParaRPr lang="en-GB" dirty="0"/>
          </a:p>
        </p:txBody>
      </p:sp>
      <p:sp>
        <p:nvSpPr>
          <p:cNvPr id="4" name="Bildplatzhalter 8">
            <a:extLst>
              <a:ext uri="{FF2B5EF4-FFF2-40B4-BE49-F238E27FC236}">
                <a16:creationId xmlns:a16="http://schemas.microsoft.com/office/drawing/2014/main" id="{4E1E82DD-E87D-04F2-921C-41B5919A7EF3}"/>
              </a:ext>
            </a:extLst>
          </p:cNvPr>
          <p:cNvSpPr>
            <a:spLocks noGrp="1"/>
          </p:cNvSpPr>
          <p:nvPr>
            <p:ph type="pic" sz="quarter" idx="21"/>
          </p:nvPr>
        </p:nvSpPr>
        <p:spPr>
          <a:xfrm>
            <a:off x="4146276" y="1547694"/>
            <a:ext cx="1461049" cy="1461049"/>
          </a:xfrm>
          <a:solidFill>
            <a:schemeClr val="bg1">
              <a:lumMod val="95000"/>
            </a:schemeClr>
          </a:solidFill>
        </p:spPr>
        <p:txBody>
          <a:bodyPr/>
          <a:lstStyle/>
          <a:p>
            <a:r>
              <a:rPr lang="en-US"/>
              <a:t>Click icon to add picture</a:t>
            </a:r>
            <a:endParaRPr lang="en-GB" dirty="0"/>
          </a:p>
        </p:txBody>
      </p:sp>
      <p:sp>
        <p:nvSpPr>
          <p:cNvPr id="5" name="Bildplatzhalter 8">
            <a:extLst>
              <a:ext uri="{FF2B5EF4-FFF2-40B4-BE49-F238E27FC236}">
                <a16:creationId xmlns:a16="http://schemas.microsoft.com/office/drawing/2014/main" id="{F11DE0D4-C049-A5E0-7F08-0F6DC833EF07}"/>
              </a:ext>
            </a:extLst>
          </p:cNvPr>
          <p:cNvSpPr>
            <a:spLocks noGrp="1"/>
          </p:cNvSpPr>
          <p:nvPr>
            <p:ph type="pic" sz="quarter" idx="22"/>
          </p:nvPr>
        </p:nvSpPr>
        <p:spPr>
          <a:xfrm>
            <a:off x="5907470" y="1547694"/>
            <a:ext cx="1461049" cy="1461049"/>
          </a:xfrm>
          <a:solidFill>
            <a:schemeClr val="bg1">
              <a:lumMod val="95000"/>
            </a:schemeClr>
          </a:solidFill>
        </p:spPr>
        <p:txBody>
          <a:bodyPr/>
          <a:lstStyle/>
          <a:p>
            <a:r>
              <a:rPr lang="en-US"/>
              <a:t>Click icon to add picture</a:t>
            </a:r>
            <a:endParaRPr lang="en-GB" dirty="0"/>
          </a:p>
        </p:txBody>
      </p:sp>
      <p:sp>
        <p:nvSpPr>
          <p:cNvPr id="6" name="Bildplatzhalter 8">
            <a:extLst>
              <a:ext uri="{FF2B5EF4-FFF2-40B4-BE49-F238E27FC236}">
                <a16:creationId xmlns:a16="http://schemas.microsoft.com/office/drawing/2014/main" id="{34F9C9E6-5132-961E-A824-25CC07A82029}"/>
              </a:ext>
            </a:extLst>
          </p:cNvPr>
          <p:cNvSpPr>
            <a:spLocks noGrp="1"/>
          </p:cNvSpPr>
          <p:nvPr>
            <p:ph type="pic" sz="quarter" idx="23"/>
          </p:nvPr>
        </p:nvSpPr>
        <p:spPr>
          <a:xfrm>
            <a:off x="7668664" y="1547692"/>
            <a:ext cx="1461049" cy="1461049"/>
          </a:xfrm>
          <a:solidFill>
            <a:schemeClr val="bg1">
              <a:lumMod val="95000"/>
            </a:schemeClr>
          </a:solidFill>
        </p:spPr>
        <p:txBody>
          <a:bodyPr/>
          <a:lstStyle/>
          <a:p>
            <a:r>
              <a:rPr lang="en-US"/>
              <a:t>Click icon to add picture</a:t>
            </a:r>
            <a:endParaRPr lang="en-GB" dirty="0"/>
          </a:p>
        </p:txBody>
      </p:sp>
      <p:sp>
        <p:nvSpPr>
          <p:cNvPr id="9" name="Bildplatzhalter 8">
            <a:extLst>
              <a:ext uri="{FF2B5EF4-FFF2-40B4-BE49-F238E27FC236}">
                <a16:creationId xmlns:a16="http://schemas.microsoft.com/office/drawing/2014/main" id="{F6DF5299-F65B-C258-CCC1-7DC2E32BF8BE}"/>
              </a:ext>
            </a:extLst>
          </p:cNvPr>
          <p:cNvSpPr>
            <a:spLocks noGrp="1"/>
          </p:cNvSpPr>
          <p:nvPr>
            <p:ph type="pic" sz="quarter" idx="24"/>
          </p:nvPr>
        </p:nvSpPr>
        <p:spPr>
          <a:xfrm>
            <a:off x="623888" y="3118733"/>
            <a:ext cx="1461049" cy="1461049"/>
          </a:xfrm>
          <a:solidFill>
            <a:schemeClr val="bg1">
              <a:lumMod val="95000"/>
            </a:schemeClr>
          </a:solidFill>
        </p:spPr>
        <p:txBody>
          <a:bodyPr/>
          <a:lstStyle/>
          <a:p>
            <a:r>
              <a:rPr lang="en-US"/>
              <a:t>Click icon to add picture</a:t>
            </a:r>
            <a:endParaRPr lang="en-GB" dirty="0"/>
          </a:p>
        </p:txBody>
      </p:sp>
      <p:sp>
        <p:nvSpPr>
          <p:cNvPr id="14" name="Bildplatzhalter 8">
            <a:extLst>
              <a:ext uri="{FF2B5EF4-FFF2-40B4-BE49-F238E27FC236}">
                <a16:creationId xmlns:a16="http://schemas.microsoft.com/office/drawing/2014/main" id="{3A4F705B-A2E7-488D-00D1-C63ABBC349E0}"/>
              </a:ext>
            </a:extLst>
          </p:cNvPr>
          <p:cNvSpPr>
            <a:spLocks noGrp="1"/>
          </p:cNvSpPr>
          <p:nvPr>
            <p:ph type="pic" sz="quarter" idx="25"/>
          </p:nvPr>
        </p:nvSpPr>
        <p:spPr>
          <a:xfrm>
            <a:off x="2385082" y="3118733"/>
            <a:ext cx="1461049" cy="1461049"/>
          </a:xfrm>
          <a:solidFill>
            <a:schemeClr val="bg1">
              <a:lumMod val="95000"/>
            </a:schemeClr>
          </a:solidFill>
        </p:spPr>
        <p:txBody>
          <a:bodyPr/>
          <a:lstStyle/>
          <a:p>
            <a:r>
              <a:rPr lang="en-US"/>
              <a:t>Click icon to add picture</a:t>
            </a:r>
            <a:endParaRPr lang="en-GB" dirty="0"/>
          </a:p>
        </p:txBody>
      </p:sp>
      <p:sp>
        <p:nvSpPr>
          <p:cNvPr id="15" name="Bildplatzhalter 8">
            <a:extLst>
              <a:ext uri="{FF2B5EF4-FFF2-40B4-BE49-F238E27FC236}">
                <a16:creationId xmlns:a16="http://schemas.microsoft.com/office/drawing/2014/main" id="{BAAB7695-3FF2-3950-3433-7D0394049DD3}"/>
              </a:ext>
            </a:extLst>
          </p:cNvPr>
          <p:cNvSpPr>
            <a:spLocks noGrp="1"/>
          </p:cNvSpPr>
          <p:nvPr>
            <p:ph type="pic" sz="quarter" idx="26"/>
          </p:nvPr>
        </p:nvSpPr>
        <p:spPr>
          <a:xfrm>
            <a:off x="4146276" y="3118735"/>
            <a:ext cx="1461049" cy="1461049"/>
          </a:xfrm>
          <a:solidFill>
            <a:schemeClr val="bg1">
              <a:lumMod val="95000"/>
            </a:schemeClr>
          </a:solidFill>
        </p:spPr>
        <p:txBody>
          <a:bodyPr/>
          <a:lstStyle/>
          <a:p>
            <a:r>
              <a:rPr lang="en-US"/>
              <a:t>Click icon to add picture</a:t>
            </a:r>
            <a:endParaRPr lang="en-GB" dirty="0"/>
          </a:p>
        </p:txBody>
      </p:sp>
      <p:sp>
        <p:nvSpPr>
          <p:cNvPr id="16" name="Bildplatzhalter 8">
            <a:extLst>
              <a:ext uri="{FF2B5EF4-FFF2-40B4-BE49-F238E27FC236}">
                <a16:creationId xmlns:a16="http://schemas.microsoft.com/office/drawing/2014/main" id="{589E34FD-9346-913F-FAA0-BA5393523F17}"/>
              </a:ext>
            </a:extLst>
          </p:cNvPr>
          <p:cNvSpPr>
            <a:spLocks noGrp="1"/>
          </p:cNvSpPr>
          <p:nvPr>
            <p:ph type="pic" sz="quarter" idx="27"/>
          </p:nvPr>
        </p:nvSpPr>
        <p:spPr>
          <a:xfrm>
            <a:off x="5907470" y="3118735"/>
            <a:ext cx="1461049" cy="1461049"/>
          </a:xfrm>
          <a:solidFill>
            <a:schemeClr val="bg1">
              <a:lumMod val="95000"/>
            </a:schemeClr>
          </a:solidFill>
        </p:spPr>
        <p:txBody>
          <a:bodyPr/>
          <a:lstStyle/>
          <a:p>
            <a:r>
              <a:rPr lang="en-US"/>
              <a:t>Click icon to add picture</a:t>
            </a:r>
            <a:endParaRPr lang="en-GB" dirty="0"/>
          </a:p>
        </p:txBody>
      </p:sp>
      <p:sp>
        <p:nvSpPr>
          <p:cNvPr id="17" name="Bildplatzhalter 8">
            <a:extLst>
              <a:ext uri="{FF2B5EF4-FFF2-40B4-BE49-F238E27FC236}">
                <a16:creationId xmlns:a16="http://schemas.microsoft.com/office/drawing/2014/main" id="{2025CD99-A983-9BC1-7853-4BD6DE814727}"/>
              </a:ext>
            </a:extLst>
          </p:cNvPr>
          <p:cNvSpPr>
            <a:spLocks noGrp="1"/>
          </p:cNvSpPr>
          <p:nvPr>
            <p:ph type="pic" sz="quarter" idx="28"/>
          </p:nvPr>
        </p:nvSpPr>
        <p:spPr>
          <a:xfrm>
            <a:off x="7668664" y="3118733"/>
            <a:ext cx="1461049" cy="1461049"/>
          </a:xfrm>
          <a:solidFill>
            <a:schemeClr val="bg1">
              <a:lumMod val="95000"/>
            </a:schemeClr>
          </a:solidFill>
        </p:spPr>
        <p:txBody>
          <a:bodyPr/>
          <a:lstStyle/>
          <a:p>
            <a:r>
              <a:rPr lang="en-US"/>
              <a:t>Click icon to add picture</a:t>
            </a:r>
            <a:endParaRPr lang="en-GB" dirty="0"/>
          </a:p>
        </p:txBody>
      </p:sp>
      <p:sp>
        <p:nvSpPr>
          <p:cNvPr id="18" name="Bildplatzhalter 8">
            <a:extLst>
              <a:ext uri="{FF2B5EF4-FFF2-40B4-BE49-F238E27FC236}">
                <a16:creationId xmlns:a16="http://schemas.microsoft.com/office/drawing/2014/main" id="{3166691B-6E4D-86D1-ECFF-8D2A1F7BC9DE}"/>
              </a:ext>
            </a:extLst>
          </p:cNvPr>
          <p:cNvSpPr>
            <a:spLocks noGrp="1"/>
          </p:cNvSpPr>
          <p:nvPr>
            <p:ph type="pic" sz="quarter" idx="29"/>
          </p:nvPr>
        </p:nvSpPr>
        <p:spPr>
          <a:xfrm>
            <a:off x="623888" y="4689774"/>
            <a:ext cx="1461049" cy="1461049"/>
          </a:xfrm>
          <a:solidFill>
            <a:schemeClr val="bg1">
              <a:lumMod val="95000"/>
            </a:schemeClr>
          </a:solidFill>
        </p:spPr>
        <p:txBody>
          <a:bodyPr/>
          <a:lstStyle/>
          <a:p>
            <a:r>
              <a:rPr lang="en-US"/>
              <a:t>Click icon to add picture</a:t>
            </a:r>
            <a:endParaRPr lang="en-GB" dirty="0"/>
          </a:p>
        </p:txBody>
      </p:sp>
      <p:sp>
        <p:nvSpPr>
          <p:cNvPr id="19" name="Bildplatzhalter 8">
            <a:extLst>
              <a:ext uri="{FF2B5EF4-FFF2-40B4-BE49-F238E27FC236}">
                <a16:creationId xmlns:a16="http://schemas.microsoft.com/office/drawing/2014/main" id="{87748317-27EF-7A74-A88E-031D77E1B2EC}"/>
              </a:ext>
            </a:extLst>
          </p:cNvPr>
          <p:cNvSpPr>
            <a:spLocks noGrp="1"/>
          </p:cNvSpPr>
          <p:nvPr>
            <p:ph type="pic" sz="quarter" idx="30"/>
          </p:nvPr>
        </p:nvSpPr>
        <p:spPr>
          <a:xfrm>
            <a:off x="2385082" y="4689774"/>
            <a:ext cx="1461049" cy="1461049"/>
          </a:xfrm>
          <a:solidFill>
            <a:schemeClr val="bg1">
              <a:lumMod val="95000"/>
            </a:schemeClr>
          </a:solidFill>
        </p:spPr>
        <p:txBody>
          <a:bodyPr/>
          <a:lstStyle/>
          <a:p>
            <a:r>
              <a:rPr lang="en-US"/>
              <a:t>Click icon to add picture</a:t>
            </a:r>
            <a:endParaRPr lang="en-GB" dirty="0"/>
          </a:p>
        </p:txBody>
      </p:sp>
      <p:sp>
        <p:nvSpPr>
          <p:cNvPr id="20" name="Bildplatzhalter 8">
            <a:extLst>
              <a:ext uri="{FF2B5EF4-FFF2-40B4-BE49-F238E27FC236}">
                <a16:creationId xmlns:a16="http://schemas.microsoft.com/office/drawing/2014/main" id="{EB2CE6AC-8D4C-3CE7-D128-F13CCFB4AE8D}"/>
              </a:ext>
            </a:extLst>
          </p:cNvPr>
          <p:cNvSpPr>
            <a:spLocks noGrp="1"/>
          </p:cNvSpPr>
          <p:nvPr>
            <p:ph type="pic" sz="quarter" idx="31"/>
          </p:nvPr>
        </p:nvSpPr>
        <p:spPr>
          <a:xfrm>
            <a:off x="4146276" y="4689776"/>
            <a:ext cx="1461049" cy="1461049"/>
          </a:xfrm>
          <a:solidFill>
            <a:schemeClr val="bg1">
              <a:lumMod val="95000"/>
            </a:schemeClr>
          </a:solidFill>
        </p:spPr>
        <p:txBody>
          <a:bodyPr/>
          <a:lstStyle/>
          <a:p>
            <a:r>
              <a:rPr lang="en-US"/>
              <a:t>Click icon to add picture</a:t>
            </a:r>
            <a:endParaRPr lang="en-GB" dirty="0"/>
          </a:p>
        </p:txBody>
      </p:sp>
      <p:sp>
        <p:nvSpPr>
          <p:cNvPr id="21" name="Bildplatzhalter 8">
            <a:extLst>
              <a:ext uri="{FF2B5EF4-FFF2-40B4-BE49-F238E27FC236}">
                <a16:creationId xmlns:a16="http://schemas.microsoft.com/office/drawing/2014/main" id="{31F0D5B9-33FD-7E51-0FD6-ADD4B02B68D1}"/>
              </a:ext>
            </a:extLst>
          </p:cNvPr>
          <p:cNvSpPr>
            <a:spLocks noGrp="1"/>
          </p:cNvSpPr>
          <p:nvPr>
            <p:ph type="pic" sz="quarter" idx="32"/>
          </p:nvPr>
        </p:nvSpPr>
        <p:spPr>
          <a:xfrm>
            <a:off x="5907470" y="4689776"/>
            <a:ext cx="1461049" cy="1461049"/>
          </a:xfrm>
          <a:solidFill>
            <a:schemeClr val="bg1">
              <a:lumMod val="95000"/>
            </a:schemeClr>
          </a:solidFill>
        </p:spPr>
        <p:txBody>
          <a:bodyPr/>
          <a:lstStyle/>
          <a:p>
            <a:r>
              <a:rPr lang="en-US"/>
              <a:t>Click icon to add picture</a:t>
            </a:r>
            <a:endParaRPr lang="en-GB" dirty="0"/>
          </a:p>
        </p:txBody>
      </p:sp>
      <p:sp>
        <p:nvSpPr>
          <p:cNvPr id="22" name="Bildplatzhalter 8">
            <a:extLst>
              <a:ext uri="{FF2B5EF4-FFF2-40B4-BE49-F238E27FC236}">
                <a16:creationId xmlns:a16="http://schemas.microsoft.com/office/drawing/2014/main" id="{C602DB5B-0E17-BF7A-5950-9D29C783C211}"/>
              </a:ext>
            </a:extLst>
          </p:cNvPr>
          <p:cNvSpPr>
            <a:spLocks noGrp="1"/>
          </p:cNvSpPr>
          <p:nvPr>
            <p:ph type="pic" sz="quarter" idx="33"/>
          </p:nvPr>
        </p:nvSpPr>
        <p:spPr>
          <a:xfrm>
            <a:off x="7668664" y="4689774"/>
            <a:ext cx="1461049" cy="1461049"/>
          </a:xfrm>
          <a:solidFill>
            <a:schemeClr val="bg1">
              <a:lumMod val="95000"/>
            </a:schemeClr>
          </a:solidFill>
        </p:spPr>
        <p:txBody>
          <a:bodyPr/>
          <a:lstStyle/>
          <a:p>
            <a:r>
              <a:rPr lang="en-US"/>
              <a:t>Click icon to add picture</a:t>
            </a:r>
            <a:endParaRPr lang="en-GB" dirty="0"/>
          </a:p>
        </p:txBody>
      </p:sp>
    </p:spTree>
    <p:extLst>
      <p:ext uri="{BB962C8B-B14F-4D97-AF65-F5344CB8AC3E}">
        <p14:creationId xmlns:p14="http://schemas.microsoft.com/office/powerpoint/2010/main" val="602998412"/>
      </p:ext>
    </p:extLst>
  </p:cSld>
  <p:clrMapOvr>
    <a:masterClrMapping/>
  </p:clrMapOvr>
  <p:extLst>
    <p:ext uri="{DCECCB84-F9BA-43D5-87BE-67443E8EF086}">
      <p15:sldGuideLst xmlns:p15="http://schemas.microsoft.com/office/powerpoint/2012/main">
        <p15:guide id="1" pos="3896" userDrawn="1">
          <p15:clr>
            <a:srgbClr val="A4A3A4"/>
          </p15:clr>
        </p15:guide>
        <p15:guide id="2" pos="3965" userDrawn="1">
          <p15:clr>
            <a:srgbClr val="A4A3A4"/>
          </p15:clr>
        </p15:guide>
        <p15:guide id="3" pos="5682" userDrawn="1">
          <p15:clr>
            <a:srgbClr val="A4A3A4"/>
          </p15:clr>
        </p15:guide>
        <p15:guide id="4" pos="5751" userDrawn="1">
          <p15:clr>
            <a:srgbClr val="A4A3A4"/>
          </p15:clr>
        </p15:guide>
        <p15:guide id="5" orient="horz" pos="2286" userDrawn="1">
          <p15:clr>
            <a:srgbClr val="A4A3A4"/>
          </p15:clr>
        </p15:guide>
        <p15:guide id="6" orient="horz" pos="2341" userDrawn="1">
          <p15:clr>
            <a:srgbClr val="A4A3A4"/>
          </p15:clr>
        </p15:guide>
        <p15:guide id="7" orient="horz" pos="845" userDrawn="1">
          <p15:clr>
            <a:srgbClr val="F26B43"/>
          </p15:clr>
        </p15:guide>
        <p15:guide id="8" orient="horz" pos="1412" userDrawn="1">
          <p15:clr>
            <a:srgbClr val="A4A3A4"/>
          </p15:clr>
        </p15:guide>
        <p15:guide id="9" orient="horz" pos="3793" userDrawn="1">
          <p15:clr>
            <a:srgbClr val="F26B43"/>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mage big, Logo Claim black">
    <p:spTree>
      <p:nvGrpSpPr>
        <p:cNvPr id="1" name=""/>
        <p:cNvGrpSpPr/>
        <p:nvPr/>
      </p:nvGrpSpPr>
      <p:grpSpPr>
        <a:xfrm>
          <a:off x="0" y="0"/>
          <a:ext cx="0" cy="0"/>
          <a:chOff x="0" y="0"/>
          <a:chExt cx="0" cy="0"/>
        </a:xfrm>
      </p:grpSpPr>
      <p:sp>
        <p:nvSpPr>
          <p:cNvPr id="9" name="Bildplatzhalter 8">
            <a:extLst>
              <a:ext uri="{FF2B5EF4-FFF2-40B4-BE49-F238E27FC236}">
                <a16:creationId xmlns:a16="http://schemas.microsoft.com/office/drawing/2014/main" id="{94933B20-BBB1-6B0B-6084-F9BCA66917A0}"/>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endParaRPr lang="en-GB" dirty="0"/>
          </a:p>
        </p:txBody>
      </p:sp>
      <p:sp>
        <p:nvSpPr>
          <p:cNvPr id="57" name="Textplatzhalter 56">
            <a:extLst>
              <a:ext uri="{FF2B5EF4-FFF2-40B4-BE49-F238E27FC236}">
                <a16:creationId xmlns:a16="http://schemas.microsoft.com/office/drawing/2014/main" id="{E4757851-F5CB-9898-09CE-5044408C8D34}"/>
              </a:ext>
            </a:extLst>
          </p:cNvPr>
          <p:cNvSpPr>
            <a:spLocks noGrp="1"/>
          </p:cNvSpPr>
          <p:nvPr>
            <p:ph type="body" sz="quarter" idx="15" hasCustomPrompt="1"/>
          </p:nvPr>
        </p:nvSpPr>
        <p:spPr>
          <a:xfrm>
            <a:off x="9831600" y="342000"/>
            <a:ext cx="2088000" cy="511200"/>
          </a:xfrm>
          <a:blipFill>
            <a:blip r:embed="rId2"/>
            <a:stretch>
              <a:fillRect/>
            </a:stretch>
          </a:blipFill>
        </p:spPr>
        <p:txBody>
          <a:bodyPr/>
          <a:lstStyle/>
          <a:p>
            <a:pPr lvl="0"/>
            <a:r>
              <a:rPr lang="en-GB" dirty="0"/>
              <a:t> </a:t>
            </a:r>
          </a:p>
        </p:txBody>
      </p:sp>
      <p:sp>
        <p:nvSpPr>
          <p:cNvPr id="66" name="Textplatzhalter 56">
            <a:extLst>
              <a:ext uri="{FF2B5EF4-FFF2-40B4-BE49-F238E27FC236}">
                <a16:creationId xmlns:a16="http://schemas.microsoft.com/office/drawing/2014/main" id="{91711CEB-1191-AF07-9AD9-F7714EC01A4A}"/>
              </a:ext>
            </a:extLst>
          </p:cNvPr>
          <p:cNvSpPr>
            <a:spLocks noGrp="1"/>
          </p:cNvSpPr>
          <p:nvPr>
            <p:ph type="body" sz="quarter" idx="16" hasCustomPrompt="1"/>
          </p:nvPr>
        </p:nvSpPr>
        <p:spPr>
          <a:xfrm>
            <a:off x="590180" y="6052321"/>
            <a:ext cx="2793600" cy="298800"/>
          </a:xfrm>
          <a:blipFill>
            <a:blip r:embed="rId3" cstate="screen">
              <a:extLst>
                <a:ext uri="{28A0092B-C50C-407E-A947-70E740481C1C}">
                  <a14:useLocalDpi xmlns:a14="http://schemas.microsoft.com/office/drawing/2010/main"/>
                </a:ext>
              </a:extLst>
            </a:blip>
            <a:stretch>
              <a:fillRect/>
            </a:stretch>
          </a:blipFill>
        </p:spPr>
        <p:txBody>
          <a:bodyPr/>
          <a:lstStyle/>
          <a:p>
            <a:pPr lvl="0"/>
            <a:r>
              <a:rPr lang="en-GB" dirty="0"/>
              <a:t> </a:t>
            </a:r>
          </a:p>
        </p:txBody>
      </p:sp>
    </p:spTree>
    <p:extLst>
      <p:ext uri="{BB962C8B-B14F-4D97-AF65-F5344CB8AC3E}">
        <p14:creationId xmlns:p14="http://schemas.microsoft.com/office/powerpoint/2010/main" val="3172306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Image big, Logo Claim white">
    <p:spTree>
      <p:nvGrpSpPr>
        <p:cNvPr id="1" name=""/>
        <p:cNvGrpSpPr/>
        <p:nvPr/>
      </p:nvGrpSpPr>
      <p:grpSpPr>
        <a:xfrm>
          <a:off x="0" y="0"/>
          <a:ext cx="0" cy="0"/>
          <a:chOff x="0" y="0"/>
          <a:chExt cx="0" cy="0"/>
        </a:xfrm>
      </p:grpSpPr>
      <p:sp>
        <p:nvSpPr>
          <p:cNvPr id="9" name="Bildplatzhalter 8">
            <a:extLst>
              <a:ext uri="{FF2B5EF4-FFF2-40B4-BE49-F238E27FC236}">
                <a16:creationId xmlns:a16="http://schemas.microsoft.com/office/drawing/2014/main" id="{94933B20-BBB1-6B0B-6084-F9BCA66917A0}"/>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endParaRPr lang="en-GB" dirty="0"/>
          </a:p>
        </p:txBody>
      </p:sp>
      <p:sp>
        <p:nvSpPr>
          <p:cNvPr id="29" name="Textplatzhalter 56">
            <a:extLst>
              <a:ext uri="{FF2B5EF4-FFF2-40B4-BE49-F238E27FC236}">
                <a16:creationId xmlns:a16="http://schemas.microsoft.com/office/drawing/2014/main" id="{DD405036-5A67-2995-65B2-A33C1117438F}"/>
              </a:ext>
            </a:extLst>
          </p:cNvPr>
          <p:cNvSpPr>
            <a:spLocks noGrp="1"/>
          </p:cNvSpPr>
          <p:nvPr>
            <p:ph type="body" sz="quarter" idx="15" hasCustomPrompt="1"/>
          </p:nvPr>
        </p:nvSpPr>
        <p:spPr>
          <a:xfrm>
            <a:off x="9831600" y="342000"/>
            <a:ext cx="2088000" cy="511200"/>
          </a:xfrm>
          <a:blipFill>
            <a:blip r:embed="rId2"/>
            <a:stretch>
              <a:fillRect/>
            </a:stretch>
          </a:blipFill>
        </p:spPr>
        <p:txBody>
          <a:bodyPr/>
          <a:lstStyle/>
          <a:p>
            <a:pPr lvl="0"/>
            <a:r>
              <a:rPr lang="en-GB" dirty="0"/>
              <a:t> </a:t>
            </a:r>
          </a:p>
        </p:txBody>
      </p:sp>
      <p:sp>
        <p:nvSpPr>
          <p:cNvPr id="31" name="Textplatzhalter 56">
            <a:extLst>
              <a:ext uri="{FF2B5EF4-FFF2-40B4-BE49-F238E27FC236}">
                <a16:creationId xmlns:a16="http://schemas.microsoft.com/office/drawing/2014/main" id="{36D2E055-A9A5-92C6-1078-8FF4CB3D7B7C}"/>
              </a:ext>
            </a:extLst>
          </p:cNvPr>
          <p:cNvSpPr>
            <a:spLocks noGrp="1"/>
          </p:cNvSpPr>
          <p:nvPr>
            <p:ph type="body" sz="quarter" idx="16" hasCustomPrompt="1"/>
          </p:nvPr>
        </p:nvSpPr>
        <p:spPr>
          <a:xfrm>
            <a:off x="590180" y="6052321"/>
            <a:ext cx="2793600" cy="298800"/>
          </a:xfrm>
          <a:blipFill>
            <a:blip r:embed="rId3" cstate="screen">
              <a:extLst>
                <a:ext uri="{28A0092B-C50C-407E-A947-70E740481C1C}">
                  <a14:useLocalDpi xmlns:a14="http://schemas.microsoft.com/office/drawing/2010/main"/>
                </a:ext>
              </a:extLst>
            </a:blip>
            <a:stretch>
              <a:fillRect/>
            </a:stretch>
          </a:blipFill>
        </p:spPr>
        <p:txBody>
          <a:bodyPr/>
          <a:lstStyle/>
          <a:p>
            <a:pPr lvl="0"/>
            <a:r>
              <a:rPr lang="en-GB" dirty="0"/>
              <a:t> </a:t>
            </a:r>
          </a:p>
        </p:txBody>
      </p:sp>
    </p:spTree>
    <p:extLst>
      <p:ext uri="{BB962C8B-B14F-4D97-AF65-F5344CB8AC3E}">
        <p14:creationId xmlns:p14="http://schemas.microsoft.com/office/powerpoint/2010/main" val="1056775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ogo black, Claim white">
    <p:spTree>
      <p:nvGrpSpPr>
        <p:cNvPr id="1" name=""/>
        <p:cNvGrpSpPr/>
        <p:nvPr/>
      </p:nvGrpSpPr>
      <p:grpSpPr>
        <a:xfrm>
          <a:off x="0" y="0"/>
          <a:ext cx="0" cy="0"/>
          <a:chOff x="0" y="0"/>
          <a:chExt cx="0" cy="0"/>
        </a:xfrm>
      </p:grpSpPr>
      <p:sp>
        <p:nvSpPr>
          <p:cNvPr id="9" name="Bildplatzhalter 8">
            <a:extLst>
              <a:ext uri="{FF2B5EF4-FFF2-40B4-BE49-F238E27FC236}">
                <a16:creationId xmlns:a16="http://schemas.microsoft.com/office/drawing/2014/main" id="{94933B20-BBB1-6B0B-6084-F9BCA66917A0}"/>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endParaRPr lang="en-GB" dirty="0"/>
          </a:p>
        </p:txBody>
      </p:sp>
      <p:sp>
        <p:nvSpPr>
          <p:cNvPr id="57" name="Textplatzhalter 56">
            <a:extLst>
              <a:ext uri="{FF2B5EF4-FFF2-40B4-BE49-F238E27FC236}">
                <a16:creationId xmlns:a16="http://schemas.microsoft.com/office/drawing/2014/main" id="{E4757851-F5CB-9898-09CE-5044408C8D34}"/>
              </a:ext>
            </a:extLst>
          </p:cNvPr>
          <p:cNvSpPr>
            <a:spLocks noGrp="1"/>
          </p:cNvSpPr>
          <p:nvPr>
            <p:ph type="body" sz="quarter" idx="15" hasCustomPrompt="1"/>
          </p:nvPr>
        </p:nvSpPr>
        <p:spPr>
          <a:xfrm>
            <a:off x="9831600" y="342000"/>
            <a:ext cx="2088000" cy="511200"/>
          </a:xfrm>
          <a:blipFill>
            <a:blip r:embed="rId2"/>
            <a:stretch>
              <a:fillRect/>
            </a:stretch>
          </a:blipFill>
        </p:spPr>
        <p:txBody>
          <a:bodyPr/>
          <a:lstStyle/>
          <a:p>
            <a:pPr lvl="0"/>
            <a:r>
              <a:rPr lang="en-GB" dirty="0"/>
              <a:t> </a:t>
            </a:r>
          </a:p>
        </p:txBody>
      </p:sp>
      <p:sp>
        <p:nvSpPr>
          <p:cNvPr id="2" name="Textplatzhalter 56">
            <a:extLst>
              <a:ext uri="{FF2B5EF4-FFF2-40B4-BE49-F238E27FC236}">
                <a16:creationId xmlns:a16="http://schemas.microsoft.com/office/drawing/2014/main" id="{B892BB4E-D8AF-4C37-5373-A82709F85FE2}"/>
              </a:ext>
            </a:extLst>
          </p:cNvPr>
          <p:cNvSpPr>
            <a:spLocks noGrp="1"/>
          </p:cNvSpPr>
          <p:nvPr>
            <p:ph type="body" sz="quarter" idx="16" hasCustomPrompt="1"/>
          </p:nvPr>
        </p:nvSpPr>
        <p:spPr>
          <a:xfrm>
            <a:off x="590180" y="6052321"/>
            <a:ext cx="2793600" cy="298800"/>
          </a:xfrm>
          <a:blipFill>
            <a:blip r:embed="rId3" cstate="screen">
              <a:extLst>
                <a:ext uri="{28A0092B-C50C-407E-A947-70E740481C1C}">
                  <a14:useLocalDpi xmlns:a14="http://schemas.microsoft.com/office/drawing/2010/main"/>
                </a:ext>
              </a:extLst>
            </a:blip>
            <a:stretch>
              <a:fillRect/>
            </a:stretch>
          </a:blipFill>
        </p:spPr>
        <p:txBody>
          <a:bodyPr/>
          <a:lstStyle/>
          <a:p>
            <a:pPr lvl="0"/>
            <a:r>
              <a:rPr lang="en-GB" dirty="0"/>
              <a:t> </a:t>
            </a:r>
          </a:p>
        </p:txBody>
      </p:sp>
    </p:spTree>
    <p:extLst>
      <p:ext uri="{BB962C8B-B14F-4D97-AF65-F5344CB8AC3E}">
        <p14:creationId xmlns:p14="http://schemas.microsoft.com/office/powerpoint/2010/main" val="2371754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go white, Claim black">
    <p:spTree>
      <p:nvGrpSpPr>
        <p:cNvPr id="1" name=""/>
        <p:cNvGrpSpPr/>
        <p:nvPr/>
      </p:nvGrpSpPr>
      <p:grpSpPr>
        <a:xfrm>
          <a:off x="0" y="0"/>
          <a:ext cx="0" cy="0"/>
          <a:chOff x="0" y="0"/>
          <a:chExt cx="0" cy="0"/>
        </a:xfrm>
      </p:grpSpPr>
      <p:sp>
        <p:nvSpPr>
          <p:cNvPr id="9" name="Bildplatzhalter 8">
            <a:extLst>
              <a:ext uri="{FF2B5EF4-FFF2-40B4-BE49-F238E27FC236}">
                <a16:creationId xmlns:a16="http://schemas.microsoft.com/office/drawing/2014/main" id="{94933B20-BBB1-6B0B-6084-F9BCA66917A0}"/>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endParaRPr lang="en-GB" dirty="0"/>
          </a:p>
        </p:txBody>
      </p:sp>
      <p:sp>
        <p:nvSpPr>
          <p:cNvPr id="3" name="Textplatzhalter 56">
            <a:extLst>
              <a:ext uri="{FF2B5EF4-FFF2-40B4-BE49-F238E27FC236}">
                <a16:creationId xmlns:a16="http://schemas.microsoft.com/office/drawing/2014/main" id="{FF421BDD-78BF-24B0-06CD-36F21CA647A4}"/>
              </a:ext>
            </a:extLst>
          </p:cNvPr>
          <p:cNvSpPr>
            <a:spLocks noGrp="1"/>
          </p:cNvSpPr>
          <p:nvPr>
            <p:ph type="body" sz="quarter" idx="16" hasCustomPrompt="1"/>
          </p:nvPr>
        </p:nvSpPr>
        <p:spPr>
          <a:xfrm>
            <a:off x="590180" y="6052321"/>
            <a:ext cx="2793600" cy="298800"/>
          </a:xfrm>
          <a:blipFill>
            <a:blip r:embed="rId2" cstate="screen">
              <a:extLst>
                <a:ext uri="{28A0092B-C50C-407E-A947-70E740481C1C}">
                  <a14:useLocalDpi xmlns:a14="http://schemas.microsoft.com/office/drawing/2010/main"/>
                </a:ext>
              </a:extLst>
            </a:blip>
            <a:stretch>
              <a:fillRect/>
            </a:stretch>
          </a:blipFill>
        </p:spPr>
        <p:txBody>
          <a:bodyPr/>
          <a:lstStyle/>
          <a:p>
            <a:pPr lvl="0"/>
            <a:r>
              <a:rPr lang="en-GB" dirty="0"/>
              <a:t> </a:t>
            </a:r>
          </a:p>
        </p:txBody>
      </p:sp>
      <p:sp>
        <p:nvSpPr>
          <p:cNvPr id="4" name="Textplatzhalter 56">
            <a:extLst>
              <a:ext uri="{FF2B5EF4-FFF2-40B4-BE49-F238E27FC236}">
                <a16:creationId xmlns:a16="http://schemas.microsoft.com/office/drawing/2014/main" id="{3EB737C2-520B-1EDF-3DAB-9E3052565E07}"/>
              </a:ext>
            </a:extLst>
          </p:cNvPr>
          <p:cNvSpPr>
            <a:spLocks noGrp="1"/>
          </p:cNvSpPr>
          <p:nvPr>
            <p:ph type="body" sz="quarter" idx="15" hasCustomPrompt="1"/>
          </p:nvPr>
        </p:nvSpPr>
        <p:spPr>
          <a:xfrm>
            <a:off x="9831600" y="342000"/>
            <a:ext cx="2088000" cy="511200"/>
          </a:xfrm>
          <a:blipFill>
            <a:blip r:embed="rId3"/>
            <a:stretch>
              <a:fillRect/>
            </a:stretch>
          </a:blipFill>
        </p:spPr>
        <p:txBody>
          <a:bodyPr/>
          <a:lstStyle/>
          <a:p>
            <a:pPr lvl="0"/>
            <a:r>
              <a:rPr lang="en-GB" dirty="0"/>
              <a:t> </a:t>
            </a:r>
          </a:p>
        </p:txBody>
      </p:sp>
    </p:spTree>
    <p:extLst>
      <p:ext uri="{BB962C8B-B14F-4D97-AF65-F5344CB8AC3E}">
        <p14:creationId xmlns:p14="http://schemas.microsoft.com/office/powerpoint/2010/main" val="41848535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ext with char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74B55-663D-B69C-6102-45A30073DED1}"/>
              </a:ext>
            </a:extLst>
          </p:cNvPr>
          <p:cNvSpPr>
            <a:spLocks noGrp="1"/>
          </p:cNvSpPr>
          <p:nvPr>
            <p:ph type="title"/>
          </p:nvPr>
        </p:nvSpPr>
        <p:spPr>
          <a:xfrm>
            <a:off x="623888" y="946151"/>
            <a:ext cx="5561012" cy="395287"/>
          </a:xfrm>
        </p:spPr>
        <p:txBody>
          <a:bodyPr/>
          <a:lstStyle/>
          <a:p>
            <a:r>
              <a:rPr lang="en-US"/>
              <a:t>Click to edit Master title style</a:t>
            </a:r>
            <a:endParaRPr lang="en-GB" dirty="0"/>
          </a:p>
        </p:txBody>
      </p:sp>
      <p:sp>
        <p:nvSpPr>
          <p:cNvPr id="8" name="Textplatzhalter 7">
            <a:extLst>
              <a:ext uri="{FF2B5EF4-FFF2-40B4-BE49-F238E27FC236}">
                <a16:creationId xmlns:a16="http://schemas.microsoft.com/office/drawing/2014/main" id="{FEBB9F3A-87B8-CB47-F8D7-EA3C75EE5D49}"/>
              </a:ext>
            </a:extLst>
          </p:cNvPr>
          <p:cNvSpPr>
            <a:spLocks noGrp="1"/>
          </p:cNvSpPr>
          <p:nvPr>
            <p:ph type="body" sz="quarter" idx="13"/>
          </p:nvPr>
        </p:nvSpPr>
        <p:spPr>
          <a:xfrm>
            <a:off x="623888" y="1734670"/>
            <a:ext cx="5561012" cy="428671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iagrammplatzhalter 3">
            <a:extLst>
              <a:ext uri="{FF2B5EF4-FFF2-40B4-BE49-F238E27FC236}">
                <a16:creationId xmlns:a16="http://schemas.microsoft.com/office/drawing/2014/main" id="{E2FC8994-1EF7-6D62-3FB9-2FCAA0D8C9BD}"/>
              </a:ext>
            </a:extLst>
          </p:cNvPr>
          <p:cNvSpPr>
            <a:spLocks noGrp="1"/>
          </p:cNvSpPr>
          <p:nvPr>
            <p:ph type="chart" sz="quarter" idx="14"/>
          </p:nvPr>
        </p:nvSpPr>
        <p:spPr>
          <a:xfrm>
            <a:off x="6294438" y="1734670"/>
            <a:ext cx="5562600" cy="4286717"/>
          </a:xfrm>
        </p:spPr>
        <p:txBody>
          <a:bodyPr/>
          <a:lstStyle/>
          <a:p>
            <a:r>
              <a:rPr lang="en-US" dirty="0"/>
              <a:t>Click icon to add chart</a:t>
            </a:r>
            <a:endParaRPr lang="en-GB" dirty="0"/>
          </a:p>
        </p:txBody>
      </p:sp>
      <p:sp>
        <p:nvSpPr>
          <p:cNvPr id="5" name="Fußzeilenplatzhalter 4">
            <a:extLst>
              <a:ext uri="{FF2B5EF4-FFF2-40B4-BE49-F238E27FC236}">
                <a16:creationId xmlns:a16="http://schemas.microsoft.com/office/drawing/2014/main" id="{AC459E69-D32C-DB47-8E2B-A527883360EA}"/>
              </a:ext>
            </a:extLst>
          </p:cNvPr>
          <p:cNvSpPr>
            <a:spLocks noGrp="1"/>
          </p:cNvSpPr>
          <p:nvPr>
            <p:ph type="ftr" sz="quarter" idx="16"/>
          </p:nvPr>
        </p:nvSpPr>
        <p:spPr/>
        <p:txBody>
          <a:bodyPr/>
          <a:lstStyle/>
          <a:p>
            <a:r>
              <a:rPr lang="en-GB" dirty="0"/>
              <a:t>Example for standard footer</a:t>
            </a:r>
          </a:p>
        </p:txBody>
      </p:sp>
    </p:spTree>
    <p:extLst>
      <p:ext uri="{BB962C8B-B14F-4D97-AF65-F5344CB8AC3E}">
        <p14:creationId xmlns:p14="http://schemas.microsoft.com/office/powerpoint/2010/main" val="4043146065"/>
      </p:ext>
    </p:extLst>
  </p:cSld>
  <p:clrMapOvr>
    <a:masterClrMapping/>
  </p:clrMapOvr>
  <p:extLst>
    <p:ext uri="{DCECCB84-F9BA-43D5-87BE-67443E8EF086}">
      <p15:sldGuideLst xmlns:p15="http://schemas.microsoft.com/office/powerpoint/2012/main">
        <p15:guide id="1" pos="3896" userDrawn="1">
          <p15:clr>
            <a:srgbClr val="A4A3A4"/>
          </p15:clr>
        </p15:guide>
        <p15:guide id="2" pos="3965" userDrawn="1">
          <p15:clr>
            <a:srgbClr val="A4A3A4"/>
          </p15:clr>
        </p15:guide>
        <p15:guide id="3" orient="horz" pos="845" userDrawn="1">
          <p15:clr>
            <a:srgbClr val="F26B43"/>
          </p15:clr>
        </p15:guide>
        <p15:guide id="4" orient="horz" pos="1412" userDrawn="1">
          <p15:clr>
            <a:srgbClr val="A4A3A4"/>
          </p15:clr>
        </p15:guide>
        <p15:guide id="5" orient="horz" pos="3793" userDrawn="1">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4" name="Diagrammplatzhalter 3">
            <a:extLst>
              <a:ext uri="{FF2B5EF4-FFF2-40B4-BE49-F238E27FC236}">
                <a16:creationId xmlns:a16="http://schemas.microsoft.com/office/drawing/2014/main" id="{E2FC8994-1EF7-6D62-3FB9-2FCAA0D8C9BD}"/>
              </a:ext>
            </a:extLst>
          </p:cNvPr>
          <p:cNvSpPr>
            <a:spLocks noGrp="1"/>
          </p:cNvSpPr>
          <p:nvPr>
            <p:ph type="chart" sz="quarter" idx="14"/>
          </p:nvPr>
        </p:nvSpPr>
        <p:spPr>
          <a:xfrm>
            <a:off x="623888" y="1341438"/>
            <a:ext cx="5562600" cy="4679950"/>
          </a:xfrm>
        </p:spPr>
        <p:txBody>
          <a:bodyPr/>
          <a:lstStyle/>
          <a:p>
            <a:r>
              <a:rPr lang="en-US"/>
              <a:t>Click icon to add chart</a:t>
            </a:r>
            <a:endParaRPr lang="en-GB" dirty="0"/>
          </a:p>
        </p:txBody>
      </p:sp>
      <p:sp>
        <p:nvSpPr>
          <p:cNvPr id="3" name="Diagrammplatzhalter 3">
            <a:extLst>
              <a:ext uri="{FF2B5EF4-FFF2-40B4-BE49-F238E27FC236}">
                <a16:creationId xmlns:a16="http://schemas.microsoft.com/office/drawing/2014/main" id="{2F8CD440-4847-FCBE-70AB-2003A9416A6F}"/>
              </a:ext>
            </a:extLst>
          </p:cNvPr>
          <p:cNvSpPr>
            <a:spLocks noGrp="1"/>
          </p:cNvSpPr>
          <p:nvPr>
            <p:ph type="chart" sz="quarter" idx="15"/>
          </p:nvPr>
        </p:nvSpPr>
        <p:spPr>
          <a:xfrm>
            <a:off x="6294438" y="1341438"/>
            <a:ext cx="5562600" cy="4679950"/>
          </a:xfrm>
        </p:spPr>
        <p:txBody>
          <a:bodyPr/>
          <a:lstStyle/>
          <a:p>
            <a:r>
              <a:rPr lang="en-US"/>
              <a:t>Click icon to add chart</a:t>
            </a:r>
            <a:endParaRPr lang="en-GB" dirty="0"/>
          </a:p>
        </p:txBody>
      </p:sp>
      <p:sp>
        <p:nvSpPr>
          <p:cNvPr id="5" name="Fußzeilenplatzhalter 4">
            <a:extLst>
              <a:ext uri="{FF2B5EF4-FFF2-40B4-BE49-F238E27FC236}">
                <a16:creationId xmlns:a16="http://schemas.microsoft.com/office/drawing/2014/main" id="{77DAC0DF-CD2C-7263-7324-2DC658211149}"/>
              </a:ext>
            </a:extLst>
          </p:cNvPr>
          <p:cNvSpPr>
            <a:spLocks noGrp="1"/>
          </p:cNvSpPr>
          <p:nvPr>
            <p:ph type="ftr" sz="quarter" idx="17"/>
          </p:nvPr>
        </p:nvSpPr>
        <p:spPr/>
        <p:txBody>
          <a:bodyPr/>
          <a:lstStyle/>
          <a:p>
            <a:r>
              <a:rPr lang="en-GB" dirty="0"/>
              <a:t>Example for standard footer</a:t>
            </a:r>
          </a:p>
        </p:txBody>
      </p:sp>
    </p:spTree>
    <p:extLst>
      <p:ext uri="{BB962C8B-B14F-4D97-AF65-F5344CB8AC3E}">
        <p14:creationId xmlns:p14="http://schemas.microsoft.com/office/powerpoint/2010/main" val="915580956"/>
      </p:ext>
    </p:extLst>
  </p:cSld>
  <p:clrMapOvr>
    <a:masterClrMapping/>
  </p:clrMapOvr>
  <p:extLst>
    <p:ext uri="{DCECCB84-F9BA-43D5-87BE-67443E8EF086}">
      <p15:sldGuideLst xmlns:p15="http://schemas.microsoft.com/office/powerpoint/2012/main">
        <p15:guide id="1" pos="3896" userDrawn="1">
          <p15:clr>
            <a:srgbClr val="A4A3A4"/>
          </p15:clr>
        </p15:guide>
        <p15:guide id="2" pos="3965" userDrawn="1">
          <p15:clr>
            <a:srgbClr val="A4A3A4"/>
          </p15:clr>
        </p15:guide>
        <p15:guide id="3" orient="horz" pos="845" userDrawn="1">
          <p15:clr>
            <a:srgbClr val="F26B43"/>
          </p15:clr>
        </p15:guide>
        <p15:guide id="4" orient="horz" pos="3793" userDrawn="1">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hree char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A0509-357F-D43E-A461-0E47576D0EB4}"/>
              </a:ext>
            </a:extLst>
          </p:cNvPr>
          <p:cNvSpPr>
            <a:spLocks noGrp="1"/>
          </p:cNvSpPr>
          <p:nvPr>
            <p:ph type="title"/>
          </p:nvPr>
        </p:nvSpPr>
        <p:spPr/>
        <p:txBody>
          <a:bodyPr/>
          <a:lstStyle/>
          <a:p>
            <a:r>
              <a:rPr lang="en-US"/>
              <a:t>Click to edit Master title style</a:t>
            </a:r>
            <a:endParaRPr lang="en-GB" dirty="0"/>
          </a:p>
        </p:txBody>
      </p:sp>
      <p:sp>
        <p:nvSpPr>
          <p:cNvPr id="8" name="Textplatzhalter 7">
            <a:extLst>
              <a:ext uri="{FF2B5EF4-FFF2-40B4-BE49-F238E27FC236}">
                <a16:creationId xmlns:a16="http://schemas.microsoft.com/office/drawing/2014/main" id="{ED4B7124-86CC-8A7A-9BDF-4DC2AD67AA78}"/>
              </a:ext>
            </a:extLst>
          </p:cNvPr>
          <p:cNvSpPr>
            <a:spLocks noGrp="1"/>
          </p:cNvSpPr>
          <p:nvPr>
            <p:ph type="body" sz="quarter" idx="13"/>
          </p:nvPr>
        </p:nvSpPr>
        <p:spPr>
          <a:xfrm>
            <a:off x="623888" y="2241551"/>
            <a:ext cx="11233150" cy="395287"/>
          </a:xfrm>
        </p:spPr>
        <p:txBody>
          <a:bodyPr/>
          <a:lstStyle/>
          <a:p>
            <a:pPr lvl="0"/>
            <a:r>
              <a:rPr lang="en-US"/>
              <a:t>Click to edit Master text styles</a:t>
            </a:r>
          </a:p>
        </p:txBody>
      </p:sp>
      <p:sp>
        <p:nvSpPr>
          <p:cNvPr id="11" name="Diagrammplatzhalter 10">
            <a:extLst>
              <a:ext uri="{FF2B5EF4-FFF2-40B4-BE49-F238E27FC236}">
                <a16:creationId xmlns:a16="http://schemas.microsoft.com/office/drawing/2014/main" id="{9437CD41-9E45-5AEE-B975-82C6C8FCDCF0}"/>
              </a:ext>
            </a:extLst>
          </p:cNvPr>
          <p:cNvSpPr>
            <a:spLocks noGrp="1"/>
          </p:cNvSpPr>
          <p:nvPr>
            <p:ph type="chart" sz="quarter" idx="20"/>
          </p:nvPr>
        </p:nvSpPr>
        <p:spPr>
          <a:xfrm>
            <a:off x="623887" y="2636838"/>
            <a:ext cx="3671887" cy="3384550"/>
          </a:xfrm>
        </p:spPr>
        <p:txBody>
          <a:bodyPr/>
          <a:lstStyle/>
          <a:p>
            <a:r>
              <a:rPr lang="en-US"/>
              <a:t>Click icon to add chart</a:t>
            </a:r>
            <a:endParaRPr lang="en-GB" dirty="0"/>
          </a:p>
        </p:txBody>
      </p:sp>
      <p:sp>
        <p:nvSpPr>
          <p:cNvPr id="12" name="Diagrammplatzhalter 10">
            <a:extLst>
              <a:ext uri="{FF2B5EF4-FFF2-40B4-BE49-F238E27FC236}">
                <a16:creationId xmlns:a16="http://schemas.microsoft.com/office/drawing/2014/main" id="{9D3FF874-9A55-8B31-44B7-3C68487024DA}"/>
              </a:ext>
            </a:extLst>
          </p:cNvPr>
          <p:cNvSpPr>
            <a:spLocks noGrp="1"/>
          </p:cNvSpPr>
          <p:nvPr>
            <p:ph type="chart" sz="quarter" idx="21"/>
          </p:nvPr>
        </p:nvSpPr>
        <p:spPr>
          <a:xfrm>
            <a:off x="4404518" y="2636838"/>
            <a:ext cx="3671887" cy="3384550"/>
          </a:xfrm>
        </p:spPr>
        <p:txBody>
          <a:bodyPr/>
          <a:lstStyle/>
          <a:p>
            <a:r>
              <a:rPr lang="en-US"/>
              <a:t>Click icon to add chart</a:t>
            </a:r>
            <a:endParaRPr lang="en-GB" dirty="0"/>
          </a:p>
        </p:txBody>
      </p:sp>
      <p:sp>
        <p:nvSpPr>
          <p:cNvPr id="13" name="Diagrammplatzhalter 10">
            <a:extLst>
              <a:ext uri="{FF2B5EF4-FFF2-40B4-BE49-F238E27FC236}">
                <a16:creationId xmlns:a16="http://schemas.microsoft.com/office/drawing/2014/main" id="{0D62DA43-ACFA-A6AF-EF53-FCDF2577071B}"/>
              </a:ext>
            </a:extLst>
          </p:cNvPr>
          <p:cNvSpPr>
            <a:spLocks noGrp="1"/>
          </p:cNvSpPr>
          <p:nvPr>
            <p:ph type="chart" sz="quarter" idx="22"/>
          </p:nvPr>
        </p:nvSpPr>
        <p:spPr>
          <a:xfrm>
            <a:off x="8183563" y="2636838"/>
            <a:ext cx="3671887" cy="3384550"/>
          </a:xfrm>
        </p:spPr>
        <p:txBody>
          <a:bodyPr/>
          <a:lstStyle/>
          <a:p>
            <a:r>
              <a:rPr lang="en-US"/>
              <a:t>Click icon to add chart</a:t>
            </a:r>
            <a:endParaRPr lang="en-GB" dirty="0"/>
          </a:p>
        </p:txBody>
      </p:sp>
      <p:sp>
        <p:nvSpPr>
          <p:cNvPr id="4" name="Fußzeilenplatzhalter 3">
            <a:extLst>
              <a:ext uri="{FF2B5EF4-FFF2-40B4-BE49-F238E27FC236}">
                <a16:creationId xmlns:a16="http://schemas.microsoft.com/office/drawing/2014/main" id="{79130ABF-5D22-5064-15DE-063EF7467476}"/>
              </a:ext>
            </a:extLst>
          </p:cNvPr>
          <p:cNvSpPr>
            <a:spLocks noGrp="1"/>
          </p:cNvSpPr>
          <p:nvPr>
            <p:ph type="ftr" sz="quarter" idx="24"/>
          </p:nvPr>
        </p:nvSpPr>
        <p:spPr/>
        <p:txBody>
          <a:bodyPr/>
          <a:lstStyle/>
          <a:p>
            <a:r>
              <a:rPr lang="en-GB" dirty="0"/>
              <a:t>Example for standard footer</a:t>
            </a:r>
          </a:p>
        </p:txBody>
      </p:sp>
    </p:spTree>
    <p:extLst>
      <p:ext uri="{BB962C8B-B14F-4D97-AF65-F5344CB8AC3E}">
        <p14:creationId xmlns:p14="http://schemas.microsoft.com/office/powerpoint/2010/main" val="2089224569"/>
      </p:ext>
    </p:extLst>
  </p:cSld>
  <p:clrMapOvr>
    <a:masterClrMapping/>
  </p:clrMapOvr>
  <p:extLst>
    <p:ext uri="{DCECCB84-F9BA-43D5-87BE-67443E8EF086}">
      <p15:sldGuideLst xmlns:p15="http://schemas.microsoft.com/office/powerpoint/2012/main">
        <p15:guide id="1" pos="2706" userDrawn="1">
          <p15:clr>
            <a:srgbClr val="A4A3A4"/>
          </p15:clr>
        </p15:guide>
        <p15:guide id="2" pos="2774" userDrawn="1">
          <p15:clr>
            <a:srgbClr val="A4A3A4"/>
          </p15:clr>
        </p15:guide>
        <p15:guide id="3" pos="5087" userDrawn="1">
          <p15:clr>
            <a:srgbClr val="A4A3A4"/>
          </p15:clr>
        </p15:guide>
        <p15:guide id="4" pos="5155" userDrawn="1">
          <p15:clr>
            <a:srgbClr val="A4A3A4"/>
          </p15:clr>
        </p15:guide>
        <p15:guide id="5" orient="horz" pos="845" userDrawn="1">
          <p15:clr>
            <a:srgbClr val="F26B43"/>
          </p15:clr>
        </p15:guide>
        <p15:guide id="6" orient="horz" pos="1412" userDrawn="1">
          <p15:clr>
            <a:srgbClr val="A4A3A4"/>
          </p15:clr>
        </p15:guide>
        <p15:guide id="7" orient="horz" pos="3793" userDrawn="1">
          <p15:clr>
            <a:srgbClr val="F26B43"/>
          </p15:clr>
        </p15:guide>
        <p15:guide id="8" orient="horz" pos="1661" userDrawn="1">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aim: Science that matters">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B27008C-89D3-C8B3-F284-B48816793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73" y="5585691"/>
            <a:ext cx="3529591" cy="1313691"/>
          </a:xfrm>
          <a:prstGeom prst="rect">
            <a:avLst/>
          </a:prstGeom>
        </p:spPr>
      </p:pic>
    </p:spTree>
    <p:extLst>
      <p:ext uri="{BB962C8B-B14F-4D97-AF65-F5344CB8AC3E}">
        <p14:creationId xmlns:p14="http://schemas.microsoft.com/office/powerpoint/2010/main" val="772567714"/>
      </p:ext>
    </p:extLst>
  </p:cSld>
  <p:clrMapOvr>
    <a:masterClrMapping/>
  </p:clrMapOvr>
  <p:extLst>
    <p:ext uri="{DCECCB84-F9BA-43D5-87BE-67443E8EF086}">
      <p15:sldGuideLst xmlns:p15="http://schemas.microsoft.com/office/powerpoint/2012/main">
        <p15:guide id="1" orient="horz" pos="845" userDrawn="1">
          <p15:clr>
            <a:srgbClr val="F26B43"/>
          </p15:clr>
        </p15:guide>
        <p15:guide id="2" orient="horz" pos="1412" userDrawn="1">
          <p15:clr>
            <a:srgbClr val="A4A3A4"/>
          </p15:clr>
        </p15:guide>
        <p15:guide id="3" orient="horz" pos="3793" userDrawn="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ext with four char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74B55-663D-B69C-6102-45A30073DED1}"/>
              </a:ext>
            </a:extLst>
          </p:cNvPr>
          <p:cNvSpPr>
            <a:spLocks noGrp="1"/>
          </p:cNvSpPr>
          <p:nvPr>
            <p:ph type="title"/>
          </p:nvPr>
        </p:nvSpPr>
        <p:spPr>
          <a:xfrm>
            <a:off x="623888" y="1341437"/>
            <a:ext cx="5561012" cy="395287"/>
          </a:xfrm>
        </p:spPr>
        <p:txBody>
          <a:bodyPr/>
          <a:lstStyle/>
          <a:p>
            <a:r>
              <a:rPr lang="en-US"/>
              <a:t>Click to edit Master title style</a:t>
            </a:r>
            <a:endParaRPr lang="en-GB" dirty="0"/>
          </a:p>
        </p:txBody>
      </p:sp>
      <p:sp>
        <p:nvSpPr>
          <p:cNvPr id="8" name="Textplatzhalter 7">
            <a:extLst>
              <a:ext uri="{FF2B5EF4-FFF2-40B4-BE49-F238E27FC236}">
                <a16:creationId xmlns:a16="http://schemas.microsoft.com/office/drawing/2014/main" id="{FEBB9F3A-87B8-CB47-F8D7-EA3C75EE5D49}"/>
              </a:ext>
            </a:extLst>
          </p:cNvPr>
          <p:cNvSpPr>
            <a:spLocks noGrp="1"/>
          </p:cNvSpPr>
          <p:nvPr>
            <p:ph type="body" sz="quarter" idx="13"/>
          </p:nvPr>
        </p:nvSpPr>
        <p:spPr>
          <a:xfrm>
            <a:off x="623888" y="2241551"/>
            <a:ext cx="5561012" cy="37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iagrammplatzhalter 10">
            <a:extLst>
              <a:ext uri="{FF2B5EF4-FFF2-40B4-BE49-F238E27FC236}">
                <a16:creationId xmlns:a16="http://schemas.microsoft.com/office/drawing/2014/main" id="{6FC78072-046F-1D06-645D-CDC3A886DC56}"/>
              </a:ext>
            </a:extLst>
          </p:cNvPr>
          <p:cNvSpPr>
            <a:spLocks noGrp="1"/>
          </p:cNvSpPr>
          <p:nvPr>
            <p:ph type="chart" sz="quarter" idx="20"/>
          </p:nvPr>
        </p:nvSpPr>
        <p:spPr>
          <a:xfrm>
            <a:off x="6294438" y="1341438"/>
            <a:ext cx="2725737" cy="2287587"/>
          </a:xfrm>
        </p:spPr>
        <p:txBody>
          <a:bodyPr/>
          <a:lstStyle/>
          <a:p>
            <a:r>
              <a:rPr lang="en-US"/>
              <a:t>Click icon to add chart</a:t>
            </a:r>
            <a:endParaRPr lang="en-GB" dirty="0"/>
          </a:p>
        </p:txBody>
      </p:sp>
      <p:sp>
        <p:nvSpPr>
          <p:cNvPr id="5" name="Diagrammplatzhalter 10">
            <a:extLst>
              <a:ext uri="{FF2B5EF4-FFF2-40B4-BE49-F238E27FC236}">
                <a16:creationId xmlns:a16="http://schemas.microsoft.com/office/drawing/2014/main" id="{A158023D-AFFB-CEE2-5A96-7D7B781FE077}"/>
              </a:ext>
            </a:extLst>
          </p:cNvPr>
          <p:cNvSpPr>
            <a:spLocks noGrp="1"/>
          </p:cNvSpPr>
          <p:nvPr>
            <p:ph type="chart" sz="quarter" idx="21"/>
          </p:nvPr>
        </p:nvSpPr>
        <p:spPr>
          <a:xfrm>
            <a:off x="9131301" y="1341438"/>
            <a:ext cx="2725737" cy="2287587"/>
          </a:xfrm>
        </p:spPr>
        <p:txBody>
          <a:bodyPr/>
          <a:lstStyle/>
          <a:p>
            <a:r>
              <a:rPr lang="en-US"/>
              <a:t>Click icon to add chart</a:t>
            </a:r>
            <a:endParaRPr lang="en-GB" dirty="0"/>
          </a:p>
        </p:txBody>
      </p:sp>
      <p:sp>
        <p:nvSpPr>
          <p:cNvPr id="7" name="Diagrammplatzhalter 10">
            <a:extLst>
              <a:ext uri="{FF2B5EF4-FFF2-40B4-BE49-F238E27FC236}">
                <a16:creationId xmlns:a16="http://schemas.microsoft.com/office/drawing/2014/main" id="{F7E43B24-DE6B-FBB1-CD23-20744D8F748D}"/>
              </a:ext>
            </a:extLst>
          </p:cNvPr>
          <p:cNvSpPr>
            <a:spLocks noGrp="1"/>
          </p:cNvSpPr>
          <p:nvPr>
            <p:ph type="chart" sz="quarter" idx="22"/>
          </p:nvPr>
        </p:nvSpPr>
        <p:spPr>
          <a:xfrm>
            <a:off x="6294438" y="3736975"/>
            <a:ext cx="2725737" cy="2287587"/>
          </a:xfrm>
        </p:spPr>
        <p:txBody>
          <a:bodyPr/>
          <a:lstStyle/>
          <a:p>
            <a:r>
              <a:rPr lang="en-US"/>
              <a:t>Click icon to add chart</a:t>
            </a:r>
            <a:endParaRPr lang="en-GB" dirty="0"/>
          </a:p>
        </p:txBody>
      </p:sp>
      <p:sp>
        <p:nvSpPr>
          <p:cNvPr id="9" name="Diagrammplatzhalter 10">
            <a:extLst>
              <a:ext uri="{FF2B5EF4-FFF2-40B4-BE49-F238E27FC236}">
                <a16:creationId xmlns:a16="http://schemas.microsoft.com/office/drawing/2014/main" id="{2D5C3705-93AD-03DE-A558-36E0F4CB8DE9}"/>
              </a:ext>
            </a:extLst>
          </p:cNvPr>
          <p:cNvSpPr>
            <a:spLocks noGrp="1"/>
          </p:cNvSpPr>
          <p:nvPr>
            <p:ph type="chart" sz="quarter" idx="23"/>
          </p:nvPr>
        </p:nvSpPr>
        <p:spPr>
          <a:xfrm>
            <a:off x="9131301" y="3736975"/>
            <a:ext cx="2725737" cy="2287587"/>
          </a:xfrm>
        </p:spPr>
        <p:txBody>
          <a:bodyPr/>
          <a:lstStyle/>
          <a:p>
            <a:r>
              <a:rPr lang="en-US"/>
              <a:t>Click icon to add chart</a:t>
            </a:r>
            <a:endParaRPr lang="en-GB" dirty="0"/>
          </a:p>
        </p:txBody>
      </p:sp>
      <p:sp>
        <p:nvSpPr>
          <p:cNvPr id="10" name="Fußzeilenplatzhalter 9">
            <a:extLst>
              <a:ext uri="{FF2B5EF4-FFF2-40B4-BE49-F238E27FC236}">
                <a16:creationId xmlns:a16="http://schemas.microsoft.com/office/drawing/2014/main" id="{2EF94EB5-ED95-72FA-2BB0-F301C7E649AB}"/>
              </a:ext>
            </a:extLst>
          </p:cNvPr>
          <p:cNvSpPr>
            <a:spLocks noGrp="1"/>
          </p:cNvSpPr>
          <p:nvPr>
            <p:ph type="ftr" sz="quarter" idx="25"/>
          </p:nvPr>
        </p:nvSpPr>
        <p:spPr/>
        <p:txBody>
          <a:bodyPr/>
          <a:lstStyle/>
          <a:p>
            <a:r>
              <a:rPr lang="en-GB" dirty="0"/>
              <a:t>Example for standard footer</a:t>
            </a:r>
          </a:p>
        </p:txBody>
      </p:sp>
    </p:spTree>
    <p:extLst>
      <p:ext uri="{BB962C8B-B14F-4D97-AF65-F5344CB8AC3E}">
        <p14:creationId xmlns:p14="http://schemas.microsoft.com/office/powerpoint/2010/main" val="4125379443"/>
      </p:ext>
    </p:extLst>
  </p:cSld>
  <p:clrMapOvr>
    <a:masterClrMapping/>
  </p:clrMapOvr>
  <p:extLst>
    <p:ext uri="{DCECCB84-F9BA-43D5-87BE-67443E8EF086}">
      <p15:sldGuideLst xmlns:p15="http://schemas.microsoft.com/office/powerpoint/2012/main">
        <p15:guide id="1" pos="3896" userDrawn="1">
          <p15:clr>
            <a:srgbClr val="A4A3A4"/>
          </p15:clr>
        </p15:guide>
        <p15:guide id="2" pos="3965" userDrawn="1">
          <p15:clr>
            <a:srgbClr val="A4A3A4"/>
          </p15:clr>
        </p15:guide>
        <p15:guide id="3" pos="5682" userDrawn="1">
          <p15:clr>
            <a:srgbClr val="A4A3A4"/>
          </p15:clr>
        </p15:guide>
        <p15:guide id="4" pos="5751" userDrawn="1">
          <p15:clr>
            <a:srgbClr val="A4A3A4"/>
          </p15:clr>
        </p15:guide>
        <p15:guide id="5" orient="horz" pos="2286" userDrawn="1">
          <p15:clr>
            <a:srgbClr val="A4A3A4"/>
          </p15:clr>
        </p15:guide>
        <p15:guide id="6" orient="horz" pos="2354" userDrawn="1">
          <p15:clr>
            <a:srgbClr val="A4A3A4"/>
          </p15:clr>
        </p15:guide>
        <p15:guide id="7" orient="horz" pos="845" userDrawn="1">
          <p15:clr>
            <a:srgbClr val="F26B43"/>
          </p15:clr>
        </p15:guide>
        <p15:guide id="8" orient="horz" pos="1412" userDrawn="1">
          <p15:clr>
            <a:srgbClr val="A4A3A4"/>
          </p15:clr>
        </p15:guide>
        <p15:guide id="9" orient="horz" pos="3793" userDrawn="1">
          <p15:clr>
            <a:srgbClr val="F26B43"/>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Tabellenplatzhalter 6">
            <a:extLst>
              <a:ext uri="{FF2B5EF4-FFF2-40B4-BE49-F238E27FC236}">
                <a16:creationId xmlns:a16="http://schemas.microsoft.com/office/drawing/2014/main" id="{941B9999-3343-738B-F937-2496B7DC9576}"/>
              </a:ext>
            </a:extLst>
          </p:cNvPr>
          <p:cNvSpPr>
            <a:spLocks noGrp="1"/>
          </p:cNvSpPr>
          <p:nvPr>
            <p:ph type="tbl" sz="quarter" idx="13"/>
          </p:nvPr>
        </p:nvSpPr>
        <p:spPr>
          <a:xfrm>
            <a:off x="623888" y="1341438"/>
            <a:ext cx="11233149" cy="4679950"/>
          </a:xfrm>
        </p:spPr>
        <p:txBody>
          <a:bodyPr/>
          <a:lstStyle/>
          <a:p>
            <a:r>
              <a:rPr lang="en-US"/>
              <a:t>Click icon to add table</a:t>
            </a:r>
            <a:endParaRPr lang="en-GB" dirty="0"/>
          </a:p>
        </p:txBody>
      </p:sp>
      <p:sp>
        <p:nvSpPr>
          <p:cNvPr id="3" name="Fußzeilenplatzhalter 2">
            <a:extLst>
              <a:ext uri="{FF2B5EF4-FFF2-40B4-BE49-F238E27FC236}">
                <a16:creationId xmlns:a16="http://schemas.microsoft.com/office/drawing/2014/main" id="{D2A69477-D8F5-3B24-842E-FB9916E81855}"/>
              </a:ext>
            </a:extLst>
          </p:cNvPr>
          <p:cNvSpPr>
            <a:spLocks noGrp="1"/>
          </p:cNvSpPr>
          <p:nvPr>
            <p:ph type="ftr" sz="quarter" idx="15"/>
          </p:nvPr>
        </p:nvSpPr>
        <p:spPr/>
        <p:txBody>
          <a:bodyPr/>
          <a:lstStyle/>
          <a:p>
            <a:r>
              <a:rPr lang="en-GB" dirty="0"/>
              <a:t>Example for standard footer</a:t>
            </a:r>
          </a:p>
        </p:txBody>
      </p:sp>
    </p:spTree>
    <p:extLst>
      <p:ext uri="{BB962C8B-B14F-4D97-AF65-F5344CB8AC3E}">
        <p14:creationId xmlns:p14="http://schemas.microsoft.com/office/powerpoint/2010/main" val="3634063545"/>
      </p:ext>
    </p:extLst>
  </p:cSld>
  <p:clrMapOvr>
    <a:masterClrMapping/>
  </p:clrMapOvr>
  <p:extLst>
    <p:ext uri="{DCECCB84-F9BA-43D5-87BE-67443E8EF086}">
      <p15:sldGuideLst xmlns:p15="http://schemas.microsoft.com/office/powerpoint/2012/main">
        <p15:guide id="1" orient="horz" pos="845" userDrawn="1">
          <p15:clr>
            <a:srgbClr val="F26B43"/>
          </p15:clr>
        </p15:guide>
        <p15:guide id="2" orient="horz" pos="3793" userDrawn="1">
          <p15:clr>
            <a:srgbClr val="F26B43"/>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3" name="Diagrammplatzhalter 2">
            <a:extLst>
              <a:ext uri="{FF2B5EF4-FFF2-40B4-BE49-F238E27FC236}">
                <a16:creationId xmlns:a16="http://schemas.microsoft.com/office/drawing/2014/main" id="{C33A27C2-EF1C-1452-B93C-1D5C3FAC5013}"/>
              </a:ext>
            </a:extLst>
          </p:cNvPr>
          <p:cNvSpPr>
            <a:spLocks noGrp="1"/>
          </p:cNvSpPr>
          <p:nvPr>
            <p:ph type="chart" sz="quarter" idx="13"/>
          </p:nvPr>
        </p:nvSpPr>
        <p:spPr>
          <a:xfrm>
            <a:off x="623888" y="1341438"/>
            <a:ext cx="11233150" cy="4679950"/>
          </a:xfrm>
        </p:spPr>
        <p:txBody>
          <a:bodyPr/>
          <a:lstStyle/>
          <a:p>
            <a:r>
              <a:rPr lang="en-US"/>
              <a:t>Click icon to add chart</a:t>
            </a:r>
            <a:endParaRPr lang="en-GB" dirty="0"/>
          </a:p>
        </p:txBody>
      </p:sp>
      <p:sp>
        <p:nvSpPr>
          <p:cNvPr id="4" name="Fußzeilenplatzhalter 3">
            <a:extLst>
              <a:ext uri="{FF2B5EF4-FFF2-40B4-BE49-F238E27FC236}">
                <a16:creationId xmlns:a16="http://schemas.microsoft.com/office/drawing/2014/main" id="{32F54F46-77DC-E04B-436F-A97D60D01D39}"/>
              </a:ext>
            </a:extLst>
          </p:cNvPr>
          <p:cNvSpPr>
            <a:spLocks noGrp="1"/>
          </p:cNvSpPr>
          <p:nvPr>
            <p:ph type="ftr" sz="quarter" idx="15"/>
          </p:nvPr>
        </p:nvSpPr>
        <p:spPr/>
        <p:txBody>
          <a:bodyPr/>
          <a:lstStyle/>
          <a:p>
            <a:r>
              <a:rPr lang="en-GB" dirty="0"/>
              <a:t>Example for standard footer</a:t>
            </a:r>
          </a:p>
        </p:txBody>
      </p:sp>
    </p:spTree>
    <p:extLst>
      <p:ext uri="{BB962C8B-B14F-4D97-AF65-F5344CB8AC3E}">
        <p14:creationId xmlns:p14="http://schemas.microsoft.com/office/powerpoint/2010/main" val="278758712"/>
      </p:ext>
    </p:extLst>
  </p:cSld>
  <p:clrMapOvr>
    <a:masterClrMapping/>
  </p:clrMapOvr>
  <p:extLst>
    <p:ext uri="{DCECCB84-F9BA-43D5-87BE-67443E8EF086}">
      <p15:sldGuideLst xmlns:p15="http://schemas.microsoft.com/office/powerpoint/2012/main">
        <p15:guide id="1" orient="horz" pos="845" userDrawn="1">
          <p15:clr>
            <a:srgbClr val="F26B43"/>
          </p15:clr>
        </p15:guide>
        <p15:guide id="2" orient="horz" pos="3793" userDrawn="1">
          <p15:clr>
            <a:srgbClr val="F26B43"/>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8F889B-F815-E69D-76BA-870674126423}"/>
              </a:ext>
            </a:extLst>
          </p:cNvPr>
          <p:cNvSpPr>
            <a:spLocks noGrp="1"/>
          </p:cNvSpPr>
          <p:nvPr>
            <p:ph type="title"/>
          </p:nvPr>
        </p:nvSpPr>
        <p:spPr/>
        <p:txBody>
          <a:bodyPr/>
          <a:lstStyle/>
          <a:p>
            <a:r>
              <a:rPr lang="en-US"/>
              <a:t>Click to edit Master title style</a:t>
            </a:r>
            <a:endParaRPr lang="en-GB" dirty="0"/>
          </a:p>
        </p:txBody>
      </p:sp>
      <p:sp>
        <p:nvSpPr>
          <p:cNvPr id="4" name="Fußzeilenplatzhalter 3">
            <a:extLst>
              <a:ext uri="{FF2B5EF4-FFF2-40B4-BE49-F238E27FC236}">
                <a16:creationId xmlns:a16="http://schemas.microsoft.com/office/drawing/2014/main" id="{5C663134-C4AD-50E2-5CF0-5B8CEF9DCC0D}"/>
              </a:ext>
            </a:extLst>
          </p:cNvPr>
          <p:cNvSpPr>
            <a:spLocks noGrp="1"/>
          </p:cNvSpPr>
          <p:nvPr>
            <p:ph type="ftr" sz="quarter" idx="14"/>
          </p:nvPr>
        </p:nvSpPr>
        <p:spPr/>
        <p:txBody>
          <a:bodyPr/>
          <a:lstStyle/>
          <a:p>
            <a:r>
              <a:rPr lang="en-GB" dirty="0"/>
              <a:t>Example for standard footer</a:t>
            </a:r>
          </a:p>
        </p:txBody>
      </p:sp>
    </p:spTree>
    <p:extLst>
      <p:ext uri="{BB962C8B-B14F-4D97-AF65-F5344CB8AC3E}">
        <p14:creationId xmlns:p14="http://schemas.microsoft.com/office/powerpoint/2010/main" val="940467943"/>
      </p:ext>
    </p:extLst>
  </p:cSld>
  <p:clrMapOvr>
    <a:masterClrMapping/>
  </p:clrMapOvr>
  <p:extLst>
    <p:ext uri="{DCECCB84-F9BA-43D5-87BE-67443E8EF086}">
      <p15:sldGuideLst xmlns:p15="http://schemas.microsoft.com/office/powerpoint/2012/main">
        <p15:guide id="1" orient="horz" pos="845" userDrawn="1">
          <p15:clr>
            <a:srgbClr val="F26B43"/>
          </p15:clr>
        </p15:guide>
        <p15:guide id="2" orient="horz" pos="1412" userDrawn="1">
          <p15:clr>
            <a:srgbClr val="A4A3A4"/>
          </p15:clr>
        </p15:guide>
        <p15:guide id="3" orient="horz" pos="3793" userDrawn="1">
          <p15:clr>
            <a:srgbClr val="F26B43"/>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94A40367-0B75-99D8-B43D-F10B6EF8B4E4}"/>
              </a:ext>
            </a:extLst>
          </p:cNvPr>
          <p:cNvSpPr>
            <a:spLocks noGrp="1"/>
          </p:cNvSpPr>
          <p:nvPr>
            <p:ph type="ftr" sz="quarter" idx="11"/>
          </p:nvPr>
        </p:nvSpPr>
        <p:spPr/>
        <p:txBody>
          <a:bodyPr/>
          <a:lstStyle/>
          <a:p>
            <a:r>
              <a:rPr lang="en-GB" dirty="0"/>
              <a:t>Example for standard footer</a:t>
            </a:r>
          </a:p>
        </p:txBody>
      </p:sp>
    </p:spTree>
    <p:extLst>
      <p:ext uri="{BB962C8B-B14F-4D97-AF65-F5344CB8AC3E}">
        <p14:creationId xmlns:p14="http://schemas.microsoft.com/office/powerpoint/2010/main" val="946719301"/>
      </p:ext>
    </p:extLst>
  </p:cSld>
  <p:clrMapOvr>
    <a:masterClrMapping/>
  </p:clrMapOvr>
  <p:extLst>
    <p:ext uri="{DCECCB84-F9BA-43D5-87BE-67443E8EF086}">
      <p15:sldGuideLst xmlns:p15="http://schemas.microsoft.com/office/powerpoint/2012/main">
        <p15:guide id="1" orient="horz" pos="845" userDrawn="1">
          <p15:clr>
            <a:srgbClr val="F26B43"/>
          </p15:clr>
        </p15:guide>
        <p15:guide id="2" orient="horz" pos="1412" userDrawn="1">
          <p15:clr>
            <a:srgbClr val="A4A3A4"/>
          </p15:clr>
        </p15:guide>
        <p15:guide id="3" orient="horz" pos="3793" userDrawn="1">
          <p15:clr>
            <a:srgbClr val="F26B43"/>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Inhaltsplatzhalter 2"/>
          <p:cNvSpPr>
            <a:spLocks noGrp="1"/>
          </p:cNvSpPr>
          <p:nvPr>
            <p:ph idx="1"/>
          </p:nvPr>
        </p:nvSpPr>
        <p:spPr>
          <a:xfrm>
            <a:off x="623887" y="2784118"/>
            <a:ext cx="11134645" cy="3909245"/>
          </a:xfrm>
        </p:spPr>
        <p:txBody>
          <a:bodyPr/>
          <a:lstStyle/>
          <a:p>
            <a:pPr lvl="0"/>
            <a:r>
              <a:rPr lang="en-US"/>
              <a:t>Edit Master text styles</a:t>
            </a:r>
          </a:p>
        </p:txBody>
      </p:sp>
      <p:sp>
        <p:nvSpPr>
          <p:cNvPr id="13" name="Textplatzhalter 12"/>
          <p:cNvSpPr>
            <a:spLocks noGrp="1"/>
          </p:cNvSpPr>
          <p:nvPr>
            <p:ph type="body" sz="quarter" idx="13"/>
          </p:nvPr>
        </p:nvSpPr>
        <p:spPr>
          <a:xfrm>
            <a:off x="623888" y="1964837"/>
            <a:ext cx="10587444" cy="432000"/>
          </a:xfrm>
        </p:spPr>
        <p:txBody>
          <a:bodyPr>
            <a:normAutofit/>
          </a:bodyPr>
          <a:lstStyle>
            <a:lvl1pPr marL="0" indent="0">
              <a:buNone/>
              <a:defRPr sz="2667"/>
            </a:lvl1pPr>
          </a:lstStyle>
          <a:p>
            <a:pPr lvl="0"/>
            <a:r>
              <a:rPr lang="en-US" dirty="0"/>
              <a:t>Edit Master text styles</a:t>
            </a:r>
          </a:p>
        </p:txBody>
      </p:sp>
      <p:sp>
        <p:nvSpPr>
          <p:cNvPr id="19" name="Titelplatzhalter 1"/>
          <p:cNvSpPr>
            <a:spLocks noGrp="1"/>
          </p:cNvSpPr>
          <p:nvPr>
            <p:ph type="title"/>
          </p:nvPr>
        </p:nvSpPr>
        <p:spPr>
          <a:xfrm>
            <a:off x="623888" y="907501"/>
            <a:ext cx="9278871" cy="432000"/>
          </a:xfrm>
          <a:prstGeom prst="rect">
            <a:avLst/>
          </a:prstGeom>
        </p:spPr>
        <p:txBody>
          <a:bodyPr vert="horz" lIns="91440" tIns="45720" rIns="91440" bIns="45720" rtlCol="0" anchor="ctr">
            <a:normAutofit/>
          </a:bodyPr>
          <a:lstStyle/>
          <a:p>
            <a:r>
              <a:rPr lang="en-US" dirty="0"/>
              <a:t>Click to edit Master title style</a:t>
            </a:r>
            <a:endParaRPr lang="de-CH" dirty="0"/>
          </a:p>
        </p:txBody>
      </p:sp>
      <p:sp>
        <p:nvSpPr>
          <p:cNvPr id="6" name="Date Placeholder 5"/>
          <p:cNvSpPr>
            <a:spLocks noGrp="1"/>
          </p:cNvSpPr>
          <p:nvPr>
            <p:ph type="dt" sz="half" idx="14"/>
          </p:nvPr>
        </p:nvSpPr>
        <p:spPr/>
        <p:txBody>
          <a:bodyPr/>
          <a:lstStyle/>
          <a:p>
            <a:fld id="{915EFB9A-11C5-43AF-98A8-B1AF00C8EB6F}" type="datetime1">
              <a:rPr lang="de-DE" smtClean="0"/>
              <a:t>15.09.2025</a:t>
            </a:fld>
            <a:endParaRPr lang="de-DE"/>
          </a:p>
        </p:txBody>
      </p:sp>
      <p:sp>
        <p:nvSpPr>
          <p:cNvPr id="7" name="Footer Placeholder 6"/>
          <p:cNvSpPr>
            <a:spLocks noGrp="1"/>
          </p:cNvSpPr>
          <p:nvPr>
            <p:ph type="ftr" sz="quarter" idx="15"/>
          </p:nvPr>
        </p:nvSpPr>
        <p:spPr/>
        <p:txBody>
          <a:bodyPr/>
          <a:lstStyle/>
          <a:p>
            <a:endParaRPr lang="de-DE" dirty="0"/>
          </a:p>
        </p:txBody>
      </p:sp>
      <p:sp>
        <p:nvSpPr>
          <p:cNvPr id="8" name="Slide Number Placeholder 7"/>
          <p:cNvSpPr>
            <a:spLocks noGrp="1"/>
          </p:cNvSpPr>
          <p:nvPr>
            <p:ph type="sldNum" sz="quarter" idx="16"/>
          </p:nvPr>
        </p:nvSpPr>
        <p:spPr/>
        <p:txBody>
          <a:bodyPr/>
          <a:lstStyle/>
          <a:p>
            <a:fld id="{54543CB6-FA17-4D41-B947-609ACDD8DA3C}" type="slidenum">
              <a:rPr lang="de-DE" smtClean="0"/>
              <a:t>‹#›</a:t>
            </a:fld>
            <a:endParaRPr lang="de-DE" dirty="0"/>
          </a:p>
        </p:txBody>
      </p:sp>
    </p:spTree>
    <p:extLst>
      <p:ext uri="{BB962C8B-B14F-4D97-AF65-F5344CB8AC3E}">
        <p14:creationId xmlns:p14="http://schemas.microsoft.com/office/powerpoint/2010/main" val="44391712"/>
      </p:ext>
    </p:extLst>
  </p:cSld>
  <p:clrMapOvr>
    <a:masterClrMapping/>
  </p:clrMapOvr>
  <p:extLst>
    <p:ext uri="{DCECCB84-F9BA-43D5-87BE-67443E8EF086}">
      <p15:sldGuideLst xmlns:p15="http://schemas.microsoft.com/office/powerpoint/2012/main">
        <p15:guide id="1" orient="horz" pos="84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623888" y="2784118"/>
            <a:ext cx="11233150" cy="3632557"/>
          </a:xfrm>
        </p:spPr>
        <p:txBody>
          <a:bodyPr/>
          <a:lstStyle/>
          <a:p>
            <a:pPr lvl="0"/>
            <a:r>
              <a:rPr lang="en-US" noProof="0" dirty="0" err="1"/>
              <a:t>Formatvorlagen</a:t>
            </a:r>
            <a:r>
              <a:rPr lang="en-US" noProof="0" dirty="0"/>
              <a:t> des </a:t>
            </a:r>
            <a:r>
              <a:rPr lang="en-US" noProof="0" dirty="0" err="1"/>
              <a:t>Textmasters</a:t>
            </a:r>
            <a:r>
              <a:rPr lang="en-US" noProof="0" dirty="0"/>
              <a:t> </a:t>
            </a:r>
            <a:r>
              <a:rPr lang="en-US" noProof="0" dirty="0" err="1"/>
              <a:t>bearbeiten</a:t>
            </a:r>
            <a:endParaRPr lang="en-US" noProof="0" dirty="0"/>
          </a:p>
        </p:txBody>
      </p:sp>
      <p:sp>
        <p:nvSpPr>
          <p:cNvPr id="13" name="Textplatzhalter 12"/>
          <p:cNvSpPr>
            <a:spLocks noGrp="1"/>
          </p:cNvSpPr>
          <p:nvPr>
            <p:ph type="body" sz="quarter" idx="13" hasCustomPrompt="1"/>
          </p:nvPr>
        </p:nvSpPr>
        <p:spPr>
          <a:xfrm>
            <a:off x="623888" y="1554702"/>
            <a:ext cx="10972800" cy="432000"/>
          </a:xfrm>
        </p:spPr>
        <p:txBody>
          <a:bodyPr>
            <a:normAutofit/>
          </a:bodyPr>
          <a:lstStyle>
            <a:lvl1pPr marL="0" indent="0">
              <a:buNone/>
              <a:defRPr sz="2667"/>
            </a:lvl1pPr>
          </a:lstStyle>
          <a:p>
            <a:pPr lvl="0"/>
            <a:r>
              <a:rPr lang="en-US" noProof="0" dirty="0" err="1"/>
              <a:t>Formatvorlagen</a:t>
            </a:r>
            <a:r>
              <a:rPr lang="en-US" noProof="0" dirty="0"/>
              <a:t> des </a:t>
            </a:r>
            <a:r>
              <a:rPr lang="en-US" noProof="0" dirty="0" err="1"/>
              <a:t>Textmasters</a:t>
            </a:r>
            <a:r>
              <a:rPr lang="en-US" noProof="0" dirty="0"/>
              <a:t> </a:t>
            </a:r>
            <a:r>
              <a:rPr lang="en-US" noProof="0" dirty="0" err="1"/>
              <a:t>bearbeiten</a:t>
            </a:r>
            <a:endParaRPr lang="en-US" noProof="0" dirty="0"/>
          </a:p>
        </p:txBody>
      </p:sp>
      <p:sp>
        <p:nvSpPr>
          <p:cNvPr id="19" name="Titelplatzhalter 1"/>
          <p:cNvSpPr>
            <a:spLocks noGrp="1"/>
          </p:cNvSpPr>
          <p:nvPr>
            <p:ph type="title" hasCustomPrompt="1"/>
          </p:nvPr>
        </p:nvSpPr>
        <p:spPr>
          <a:xfrm>
            <a:off x="623888" y="909438"/>
            <a:ext cx="9600000" cy="432000"/>
          </a:xfrm>
          <a:prstGeom prst="rect">
            <a:avLst/>
          </a:prstGeom>
        </p:spPr>
        <p:txBody>
          <a:bodyPr vert="horz" lIns="91440" tIns="45720" rIns="91440" bIns="45720" rtlCol="0" anchor="ctr">
            <a:normAutofit/>
          </a:bodyPr>
          <a:lstStyle/>
          <a:p>
            <a:r>
              <a:rPr lang="en-US" noProof="0" dirty="0" err="1"/>
              <a:t>Titelmasterformat</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Tree>
    <p:extLst>
      <p:ext uri="{BB962C8B-B14F-4D97-AF65-F5344CB8AC3E}">
        <p14:creationId xmlns:p14="http://schemas.microsoft.com/office/powerpoint/2010/main" val="2280219683"/>
      </p:ext>
    </p:extLst>
  </p:cSld>
  <p:clrMapOvr>
    <a:masterClrMapping/>
  </p:clrMapOvr>
  <p:extLst>
    <p:ext uri="{DCECCB84-F9BA-43D5-87BE-67443E8EF086}">
      <p15:sldGuideLst xmlns:p15="http://schemas.microsoft.com/office/powerpoint/2012/main">
        <p15:guide id="1" orient="horz" pos="845"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two contents">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623888" y="1988840"/>
            <a:ext cx="5376114" cy="4427835"/>
          </a:xfrm>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p:txBody>
      </p:sp>
      <p:sp>
        <p:nvSpPr>
          <p:cNvPr id="4" name="Inhaltsplatzhalter 3"/>
          <p:cNvSpPr>
            <a:spLocks noGrp="1"/>
          </p:cNvSpPr>
          <p:nvPr>
            <p:ph sz="half" idx="2"/>
          </p:nvPr>
        </p:nvSpPr>
        <p:spPr>
          <a:xfrm>
            <a:off x="6480924" y="1988840"/>
            <a:ext cx="5376114" cy="4427835"/>
          </a:xfrm>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p:txBody>
      </p:sp>
      <p:sp>
        <p:nvSpPr>
          <p:cNvPr id="13" name="Titel 12"/>
          <p:cNvSpPr>
            <a:spLocks noGrp="1"/>
          </p:cNvSpPr>
          <p:nvPr>
            <p:ph type="title"/>
          </p:nvPr>
        </p:nvSpPr>
        <p:spPr>
          <a:xfrm>
            <a:off x="623888" y="909438"/>
            <a:ext cx="11040576" cy="432000"/>
          </a:xfrm>
        </p:spPr>
        <p:txBody>
          <a:bodyPr/>
          <a:lstStyle/>
          <a:p>
            <a:r>
              <a:rPr lang="en-US" dirty="0"/>
              <a:t>Click to edit Master title style</a:t>
            </a:r>
            <a:endParaRPr lang="de-CH" dirty="0"/>
          </a:p>
        </p:txBody>
      </p:sp>
      <p:sp>
        <p:nvSpPr>
          <p:cNvPr id="2" name="Date Placeholder 1"/>
          <p:cNvSpPr>
            <a:spLocks noGrp="1"/>
          </p:cNvSpPr>
          <p:nvPr>
            <p:ph type="dt" sz="half" idx="10"/>
          </p:nvPr>
        </p:nvSpPr>
        <p:spPr/>
        <p:txBody>
          <a:bodyPr/>
          <a:lstStyle/>
          <a:p>
            <a:fld id="{89256B4D-7C83-4A95-BEFA-C6F80167CBB9}" type="datetime1">
              <a:rPr lang="de-DE" smtClean="0"/>
              <a:t>15.09.2025</a:t>
            </a:fld>
            <a:endParaRPr lang="de-DE"/>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54543CB6-FA17-4D41-B947-609ACDD8DA3C}" type="slidenum">
              <a:rPr lang="de-DE" smtClean="0"/>
              <a:t>‹#›</a:t>
            </a:fld>
            <a:endParaRPr lang="de-DE" dirty="0"/>
          </a:p>
        </p:txBody>
      </p:sp>
    </p:spTree>
    <p:extLst>
      <p:ext uri="{BB962C8B-B14F-4D97-AF65-F5344CB8AC3E}">
        <p14:creationId xmlns:p14="http://schemas.microsoft.com/office/powerpoint/2010/main" val="2221624318"/>
      </p:ext>
    </p:extLst>
  </p:cSld>
  <p:clrMapOvr>
    <a:masterClrMapping/>
  </p:clrMapOvr>
  <p:extLst>
    <p:ext uri="{DCECCB84-F9BA-43D5-87BE-67443E8EF086}">
      <p15:sldGuideLst xmlns:p15="http://schemas.microsoft.com/office/powerpoint/2012/main">
        <p15:guide id="1" orient="horz" pos="845"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08"/>
        <p:cNvGrpSpPr/>
        <p:nvPr/>
      </p:nvGrpSpPr>
      <p:grpSpPr>
        <a:xfrm>
          <a:off x="0" y="0"/>
          <a:ext cx="0" cy="0"/>
          <a:chOff x="0" y="0"/>
          <a:chExt cx="0" cy="0"/>
        </a:xfrm>
      </p:grpSpPr>
      <p:sp>
        <p:nvSpPr>
          <p:cNvPr id="109" name="Google Shape;109;p17"/>
          <p:cNvSpPr txBox="1"/>
          <p:nvPr/>
        </p:nvSpPr>
        <p:spPr>
          <a:xfrm>
            <a:off x="0" y="5697300"/>
            <a:ext cx="12192000" cy="1160800"/>
          </a:xfrm>
          <a:prstGeom prst="rect">
            <a:avLst/>
          </a:prstGeom>
          <a:solidFill>
            <a:schemeClr val="dk2"/>
          </a:solidFill>
          <a:ln>
            <a:noFill/>
          </a:ln>
        </p:spPr>
        <p:txBody>
          <a:bodyPr spcFirstLastPara="1" wrap="square" lIns="91433" tIns="91433" rIns="91433" bIns="91433" anchor="ctr" anchorCtr="0">
            <a:norm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Fira Sans"/>
            </a:endParaRPr>
          </a:p>
        </p:txBody>
      </p:sp>
      <p:sp>
        <p:nvSpPr>
          <p:cNvPr id="110" name="Google Shape;110;p17"/>
          <p:cNvSpPr txBox="1">
            <a:spLocks noGrp="1"/>
          </p:cNvSpPr>
          <p:nvPr>
            <p:ph type="title"/>
          </p:nvPr>
        </p:nvSpPr>
        <p:spPr>
          <a:xfrm>
            <a:off x="-10425" y="5711525"/>
            <a:ext cx="12192000" cy="11608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1800"/>
              <a:buFont typeface="Trebuchet MS"/>
              <a:buNone/>
              <a:defRPr sz="2400" b="0" i="0">
                <a:solidFill>
                  <a:schemeClr val="lt1"/>
                </a:solidFill>
                <a:latin typeface="Open Sans" panose="020B0606030504020204" pitchFamily="34" charset="0"/>
                <a:ea typeface="Open Sans" panose="020B0606030504020204" pitchFamily="34" charset="0"/>
                <a:cs typeface="Open Sans" panose="020B0606030504020204" pitchFamily="34" charset="0"/>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Tree>
    <p:extLst>
      <p:ext uri="{BB962C8B-B14F-4D97-AF65-F5344CB8AC3E}">
        <p14:creationId xmlns:p14="http://schemas.microsoft.com/office/powerpoint/2010/main" val="891859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80A5D6F-06CD-E4DE-69DE-A8CE071C2206}"/>
              </a:ext>
            </a:extLst>
          </p:cNvPr>
          <p:cNvSpPr>
            <a:spLocks noGrp="1"/>
          </p:cNvSpPr>
          <p:nvPr>
            <p:ph type="title"/>
          </p:nvPr>
        </p:nvSpPr>
        <p:spPr/>
        <p:txBody>
          <a:bodyPr/>
          <a:lstStyle/>
          <a:p>
            <a:r>
              <a:rPr lang="en-US"/>
              <a:t>Click to edit Master title style</a:t>
            </a:r>
            <a:endParaRPr lang="en-GB" dirty="0"/>
          </a:p>
        </p:txBody>
      </p:sp>
      <p:sp>
        <p:nvSpPr>
          <p:cNvPr id="8" name="Bildplatzhalter 8">
            <a:extLst>
              <a:ext uri="{FF2B5EF4-FFF2-40B4-BE49-F238E27FC236}">
                <a16:creationId xmlns:a16="http://schemas.microsoft.com/office/drawing/2014/main" id="{C0E65794-6FE6-D6D3-2686-88C045EDCF4B}"/>
              </a:ext>
            </a:extLst>
          </p:cNvPr>
          <p:cNvSpPr>
            <a:spLocks noGrp="1"/>
          </p:cNvSpPr>
          <p:nvPr>
            <p:ph type="pic" sz="quarter" idx="14"/>
          </p:nvPr>
        </p:nvSpPr>
        <p:spPr>
          <a:xfrm>
            <a:off x="0" y="1952625"/>
            <a:ext cx="12192000" cy="4905375"/>
          </a:xfrm>
          <a:solidFill>
            <a:schemeClr val="bg1">
              <a:lumMod val="95000"/>
            </a:schemeClr>
          </a:solidFill>
        </p:spPr>
        <p:txBody>
          <a:bodyPr/>
          <a:lstStyle/>
          <a:p>
            <a:r>
              <a:rPr lang="en-US"/>
              <a:t>Click icon to add picture</a:t>
            </a:r>
            <a:endParaRPr lang="en-GB" dirty="0"/>
          </a:p>
        </p:txBody>
      </p:sp>
      <p:sp>
        <p:nvSpPr>
          <p:cNvPr id="2" name="Text Placeholder 3">
            <a:extLst>
              <a:ext uri="{FF2B5EF4-FFF2-40B4-BE49-F238E27FC236}">
                <a16:creationId xmlns:a16="http://schemas.microsoft.com/office/drawing/2014/main" id="{47FBC14D-3FEB-2283-5395-AADBB4B3B3E2}"/>
              </a:ext>
            </a:extLst>
          </p:cNvPr>
          <p:cNvSpPr>
            <a:spLocks noGrp="1"/>
          </p:cNvSpPr>
          <p:nvPr>
            <p:ph type="body" sz="quarter" idx="17"/>
          </p:nvPr>
        </p:nvSpPr>
        <p:spPr>
          <a:xfrm>
            <a:off x="6542462" y="6066973"/>
            <a:ext cx="5314576" cy="349702"/>
          </a:xfrm>
          <a:solidFill>
            <a:schemeClr val="tx1"/>
          </a:solidFill>
        </p:spPr>
        <p:txBody>
          <a:bodyPr lIns="36000" tIns="36000" rIns="36000" bIns="36000" anchor="ctr" anchorCtr="0">
            <a:spAutoFit/>
          </a:bodyPr>
          <a:lstStyle>
            <a:lvl1pPr>
              <a:defRPr sz="2000" b="0">
                <a:solidFill>
                  <a:schemeClr val="bg1"/>
                </a:solidFill>
              </a:defRPr>
            </a:lvl1pPr>
            <a:lvl2pPr>
              <a:defRPr sz="1000" b="0">
                <a:solidFill>
                  <a:schemeClr val="bg1"/>
                </a:solidFill>
              </a:defRPr>
            </a:lvl2pPr>
            <a:lvl3pPr>
              <a:defRPr sz="1000" b="0">
                <a:solidFill>
                  <a:schemeClr val="bg1"/>
                </a:solidFill>
              </a:defRPr>
            </a:lvl3pPr>
            <a:lvl4pPr>
              <a:defRPr sz="1000" b="0">
                <a:solidFill>
                  <a:schemeClr val="bg1"/>
                </a:solidFill>
              </a:defRPr>
            </a:lvl4pPr>
            <a:lvl5pPr>
              <a:defRPr sz="1000" b="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608953748"/>
      </p:ext>
    </p:extLst>
  </p:cSld>
  <p:clrMapOvr>
    <a:masterClrMapping/>
  </p:clrMapOvr>
  <p:extLst>
    <p:ext uri="{DCECCB84-F9BA-43D5-87BE-67443E8EF086}">
      <p15:sldGuideLst xmlns:p15="http://schemas.microsoft.com/office/powerpoint/2012/main">
        <p15:guide id="1" orient="horz" pos="845" userDrawn="1">
          <p15:clr>
            <a:srgbClr val="F26B43"/>
          </p15:clr>
        </p15:guide>
        <p15:guide id="2" orient="horz" pos="1230" userDrawn="1">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el 6">
            <a:extLst>
              <a:ext uri="{FF2B5EF4-FFF2-40B4-BE49-F238E27FC236}">
                <a16:creationId xmlns:a16="http://schemas.microsoft.com/office/drawing/2014/main" id="{874AA873-51E4-A73D-A2FA-891481C4FDBF}"/>
              </a:ext>
            </a:extLst>
          </p:cNvPr>
          <p:cNvSpPr>
            <a:spLocks noGrp="1"/>
          </p:cNvSpPr>
          <p:nvPr>
            <p:ph type="title"/>
          </p:nvPr>
        </p:nvSpPr>
        <p:spPr>
          <a:xfrm>
            <a:off x="623888" y="2598737"/>
            <a:ext cx="11233150" cy="395287"/>
          </a:xfrm>
        </p:spPr>
        <p:txBody>
          <a:bodyPr anchor="ctr" anchorCtr="0"/>
          <a:lstStyle>
            <a:lvl1pPr>
              <a:defRPr sz="5400"/>
            </a:lvl1pPr>
          </a:lstStyle>
          <a:p>
            <a:r>
              <a:rPr lang="en-US" dirty="0"/>
              <a:t>Click to edit Master title style</a:t>
            </a:r>
            <a:endParaRPr lang="en-GB" dirty="0"/>
          </a:p>
        </p:txBody>
      </p:sp>
      <p:sp>
        <p:nvSpPr>
          <p:cNvPr id="3" name="Foliennummernplatzhalter 5">
            <a:extLst>
              <a:ext uri="{FF2B5EF4-FFF2-40B4-BE49-F238E27FC236}">
                <a16:creationId xmlns:a16="http://schemas.microsoft.com/office/drawing/2014/main" id="{589546AE-EEBE-1B56-92F2-19E51F20D90E}"/>
              </a:ext>
            </a:extLst>
          </p:cNvPr>
          <p:cNvSpPr>
            <a:spLocks noGrp="1"/>
          </p:cNvSpPr>
          <p:nvPr>
            <p:ph type="sldNum" sz="quarter" idx="4"/>
          </p:nvPr>
        </p:nvSpPr>
        <p:spPr>
          <a:xfrm>
            <a:off x="623888" y="6416675"/>
            <a:ext cx="1784350" cy="440896"/>
          </a:xfrm>
          <a:prstGeom prst="rect">
            <a:avLst/>
          </a:prstGeom>
        </p:spPr>
        <p:txBody>
          <a:bodyPr vert="horz" lIns="0" tIns="0" rIns="0" bIns="0" rtlCol="0" anchor="t" anchorCtr="0">
            <a:noAutofit/>
          </a:bodyPr>
          <a:lstStyle>
            <a:lvl1pPr algn="l">
              <a:lnSpc>
                <a:spcPct val="90000"/>
              </a:lnSpc>
              <a:defRPr sz="1200">
                <a:solidFill>
                  <a:schemeClr val="tx1"/>
                </a:solidFill>
              </a:defRPr>
            </a:lvl1pPr>
          </a:lstStyle>
          <a:p>
            <a:fld id="{1C75BB82-2903-4235-A9AF-72C89FBF4C0E}" type="slidenum">
              <a:rPr lang="en-GB" smtClean="0"/>
              <a:pPr/>
              <a:t>‹#›</a:t>
            </a:fld>
            <a:endParaRPr lang="en-GB" dirty="0"/>
          </a:p>
        </p:txBody>
      </p:sp>
    </p:spTree>
    <p:extLst>
      <p:ext uri="{BB962C8B-B14F-4D97-AF65-F5344CB8AC3E}">
        <p14:creationId xmlns:p14="http://schemas.microsoft.com/office/powerpoint/2010/main" val="2409202828"/>
      </p:ext>
    </p:extLst>
  </p:cSld>
  <p:clrMapOvr>
    <a:masterClrMapping/>
  </p:clrMapOvr>
  <p:extLst>
    <p:ext uri="{DCECCB84-F9BA-43D5-87BE-67443E8EF086}">
      <p15:sldGuideLst xmlns:p15="http://schemas.microsoft.com/office/powerpoint/2012/main">
        <p15:guide id="1" orient="horz" pos="845" userDrawn="1">
          <p15:clr>
            <a:srgbClr val="F26B43"/>
          </p15:clr>
        </p15:guide>
        <p15:guide id="2" orient="horz" pos="2024" userDrawn="1">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74B55-663D-B69C-6102-45A30073DED1}"/>
              </a:ext>
            </a:extLst>
          </p:cNvPr>
          <p:cNvSpPr>
            <a:spLocks noGrp="1"/>
          </p:cNvSpPr>
          <p:nvPr>
            <p:ph type="title"/>
          </p:nvPr>
        </p:nvSpPr>
        <p:spPr>
          <a:xfrm>
            <a:off x="623888" y="946151"/>
            <a:ext cx="11233150" cy="395287"/>
          </a:xfrm>
        </p:spPr>
        <p:txBody>
          <a:bodyPr/>
          <a:lstStyle/>
          <a:p>
            <a:r>
              <a:rPr lang="en-US" dirty="0"/>
              <a:t>Click to edit Master title style</a:t>
            </a:r>
            <a:endParaRPr lang="en-GB" dirty="0"/>
          </a:p>
        </p:txBody>
      </p:sp>
      <p:sp>
        <p:nvSpPr>
          <p:cNvPr id="20" name="Fußzeilenplatzhalter 19">
            <a:extLst>
              <a:ext uri="{FF2B5EF4-FFF2-40B4-BE49-F238E27FC236}">
                <a16:creationId xmlns:a16="http://schemas.microsoft.com/office/drawing/2014/main" id="{C349202A-9F03-2E26-86BF-C9DA882BA960}"/>
              </a:ext>
            </a:extLst>
          </p:cNvPr>
          <p:cNvSpPr>
            <a:spLocks noGrp="1"/>
          </p:cNvSpPr>
          <p:nvPr>
            <p:ph type="ftr" sz="quarter" idx="15"/>
          </p:nvPr>
        </p:nvSpPr>
        <p:spPr/>
        <p:txBody>
          <a:bodyPr/>
          <a:lstStyle/>
          <a:p>
            <a:r>
              <a:rPr lang="en-GB" dirty="0"/>
              <a:t>Example for standard footer</a:t>
            </a:r>
          </a:p>
        </p:txBody>
      </p:sp>
      <p:sp>
        <p:nvSpPr>
          <p:cNvPr id="5" name="Content Placeholder 3">
            <a:extLst>
              <a:ext uri="{FF2B5EF4-FFF2-40B4-BE49-F238E27FC236}">
                <a16:creationId xmlns:a16="http://schemas.microsoft.com/office/drawing/2014/main" id="{782A0294-C00A-4AD2-97C3-C77350E9B947}"/>
              </a:ext>
            </a:extLst>
          </p:cNvPr>
          <p:cNvSpPr>
            <a:spLocks noGrp="1"/>
          </p:cNvSpPr>
          <p:nvPr>
            <p:ph sz="quarter" idx="16"/>
          </p:nvPr>
        </p:nvSpPr>
        <p:spPr>
          <a:xfrm>
            <a:off x="623888" y="1735138"/>
            <a:ext cx="11233150" cy="4286250"/>
          </a:xfrm>
        </p:spPr>
        <p:txBody>
          <a:bodyPr/>
          <a:lstStyle>
            <a:lvl1pPr>
              <a:lnSpc>
                <a:spcPct val="100000"/>
              </a:lnSpc>
              <a:spcAft>
                <a:spcPts val="1200"/>
              </a:spcAft>
              <a:defRPr sz="2400"/>
            </a:lvl1pPr>
            <a:lvl2pPr>
              <a:lnSpc>
                <a:spcPct val="100000"/>
              </a:lnSpc>
              <a:spcAft>
                <a:spcPts val="1200"/>
              </a:spcAft>
              <a:defRPr sz="2400"/>
            </a:lvl2pPr>
            <a:lvl3pPr>
              <a:lnSpc>
                <a:spcPct val="100000"/>
              </a:lnSpc>
              <a:spcAft>
                <a:spcPts val="1200"/>
              </a:spcAft>
              <a:defRPr sz="2400"/>
            </a:lvl3pPr>
            <a:lvl4pPr>
              <a:lnSpc>
                <a:spcPct val="100000"/>
              </a:lnSpc>
              <a:spcAft>
                <a:spcPts val="1200"/>
              </a:spcAft>
              <a:defRPr sz="2400"/>
            </a:lvl4pPr>
            <a:lvl5pPr>
              <a:lnSpc>
                <a:spcPct val="100000"/>
              </a:lnSpc>
              <a:spcAft>
                <a:spcPts val="1200"/>
              </a:spcAft>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liennummernplatzhalter 5">
            <a:extLst>
              <a:ext uri="{FF2B5EF4-FFF2-40B4-BE49-F238E27FC236}">
                <a16:creationId xmlns:a16="http://schemas.microsoft.com/office/drawing/2014/main" id="{A5B51F49-64D3-C483-353E-91651BA637C2}"/>
              </a:ext>
            </a:extLst>
          </p:cNvPr>
          <p:cNvSpPr>
            <a:spLocks noGrp="1"/>
          </p:cNvSpPr>
          <p:nvPr>
            <p:ph type="sldNum" sz="quarter" idx="4"/>
          </p:nvPr>
        </p:nvSpPr>
        <p:spPr>
          <a:xfrm>
            <a:off x="623888" y="6416675"/>
            <a:ext cx="1784350" cy="440896"/>
          </a:xfrm>
          <a:prstGeom prst="rect">
            <a:avLst/>
          </a:prstGeom>
        </p:spPr>
        <p:txBody>
          <a:bodyPr vert="horz" lIns="0" tIns="0" rIns="0" bIns="0" rtlCol="0" anchor="t" anchorCtr="0">
            <a:noAutofit/>
          </a:bodyPr>
          <a:lstStyle>
            <a:lvl1pPr algn="l">
              <a:lnSpc>
                <a:spcPct val="90000"/>
              </a:lnSpc>
              <a:defRPr sz="1200">
                <a:solidFill>
                  <a:schemeClr val="tx1"/>
                </a:solidFill>
              </a:defRPr>
            </a:lvl1pPr>
          </a:lstStyle>
          <a:p>
            <a:fld id="{1C75BB82-2903-4235-A9AF-72C89FBF4C0E}" type="slidenum">
              <a:rPr lang="en-GB" smtClean="0"/>
              <a:pPr/>
              <a:t>‹#›</a:t>
            </a:fld>
            <a:endParaRPr lang="en-GB" dirty="0"/>
          </a:p>
        </p:txBody>
      </p:sp>
    </p:spTree>
    <p:extLst>
      <p:ext uri="{BB962C8B-B14F-4D97-AF65-F5344CB8AC3E}">
        <p14:creationId xmlns:p14="http://schemas.microsoft.com/office/powerpoint/2010/main" val="2176122052"/>
      </p:ext>
    </p:extLst>
  </p:cSld>
  <p:clrMapOvr>
    <a:masterClrMapping/>
  </p:clrMapOvr>
  <p:extLst>
    <p:ext uri="{DCECCB84-F9BA-43D5-87BE-67443E8EF086}">
      <p15:sldGuideLst xmlns:p15="http://schemas.microsoft.com/office/powerpoint/2012/main">
        <p15:guide id="1" orient="horz" pos="845" userDrawn="1">
          <p15:clr>
            <a:srgbClr val="F26B43"/>
          </p15:clr>
        </p15:guide>
        <p15:guide id="3" orient="horz" pos="1412" userDrawn="1">
          <p15:clr>
            <a:srgbClr val="A4A3A4"/>
          </p15:clr>
        </p15:guide>
        <p15:guide id="4" orient="horz" pos="3793" userDrawn="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ext two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74B55-663D-B69C-6102-45A30073DED1}"/>
              </a:ext>
            </a:extLst>
          </p:cNvPr>
          <p:cNvSpPr>
            <a:spLocks noGrp="1"/>
          </p:cNvSpPr>
          <p:nvPr>
            <p:ph type="title"/>
          </p:nvPr>
        </p:nvSpPr>
        <p:spPr>
          <a:xfrm>
            <a:off x="623888" y="946151"/>
            <a:ext cx="11233150" cy="395287"/>
          </a:xfrm>
        </p:spPr>
        <p:txBody>
          <a:bodyPr/>
          <a:lstStyle/>
          <a:p>
            <a:r>
              <a:rPr lang="en-US" dirty="0"/>
              <a:t>Click to edit Master title style</a:t>
            </a:r>
            <a:endParaRPr lang="en-GB" dirty="0"/>
          </a:p>
        </p:txBody>
      </p:sp>
      <p:sp>
        <p:nvSpPr>
          <p:cNvPr id="9" name="Fußzeilenplatzhalter 8">
            <a:extLst>
              <a:ext uri="{FF2B5EF4-FFF2-40B4-BE49-F238E27FC236}">
                <a16:creationId xmlns:a16="http://schemas.microsoft.com/office/drawing/2014/main" id="{1AEB628F-629C-05F8-51C3-E7E3F97F7D72}"/>
              </a:ext>
            </a:extLst>
          </p:cNvPr>
          <p:cNvSpPr>
            <a:spLocks noGrp="1"/>
          </p:cNvSpPr>
          <p:nvPr>
            <p:ph type="ftr" sz="quarter" idx="16"/>
          </p:nvPr>
        </p:nvSpPr>
        <p:spPr/>
        <p:txBody>
          <a:bodyPr/>
          <a:lstStyle/>
          <a:p>
            <a:r>
              <a:rPr lang="en-GB" dirty="0"/>
              <a:t>Example for standard footer</a:t>
            </a:r>
          </a:p>
        </p:txBody>
      </p:sp>
      <p:sp>
        <p:nvSpPr>
          <p:cNvPr id="4" name="Foliennummernplatzhalter 5">
            <a:extLst>
              <a:ext uri="{FF2B5EF4-FFF2-40B4-BE49-F238E27FC236}">
                <a16:creationId xmlns:a16="http://schemas.microsoft.com/office/drawing/2014/main" id="{0D6C6243-89CB-4EDB-7C4E-41BF05420EB7}"/>
              </a:ext>
            </a:extLst>
          </p:cNvPr>
          <p:cNvSpPr>
            <a:spLocks noGrp="1"/>
          </p:cNvSpPr>
          <p:nvPr>
            <p:ph type="sldNum" sz="quarter" idx="4"/>
          </p:nvPr>
        </p:nvSpPr>
        <p:spPr>
          <a:xfrm>
            <a:off x="623888" y="6416675"/>
            <a:ext cx="1784350" cy="440896"/>
          </a:xfrm>
          <a:prstGeom prst="rect">
            <a:avLst/>
          </a:prstGeom>
        </p:spPr>
        <p:txBody>
          <a:bodyPr vert="horz" lIns="0" tIns="0" rIns="0" bIns="0" rtlCol="0" anchor="t" anchorCtr="0">
            <a:noAutofit/>
          </a:bodyPr>
          <a:lstStyle>
            <a:lvl1pPr algn="l">
              <a:lnSpc>
                <a:spcPct val="90000"/>
              </a:lnSpc>
              <a:defRPr sz="1200">
                <a:solidFill>
                  <a:schemeClr val="tx1"/>
                </a:solidFill>
              </a:defRPr>
            </a:lvl1pPr>
          </a:lstStyle>
          <a:p>
            <a:fld id="{1C75BB82-2903-4235-A9AF-72C89FBF4C0E}" type="slidenum">
              <a:rPr lang="en-GB" smtClean="0"/>
              <a:pPr/>
              <a:t>‹#›</a:t>
            </a:fld>
            <a:endParaRPr lang="en-GB" dirty="0"/>
          </a:p>
        </p:txBody>
      </p:sp>
      <p:sp>
        <p:nvSpPr>
          <p:cNvPr id="7" name="Content Placeholder 5">
            <a:extLst>
              <a:ext uri="{FF2B5EF4-FFF2-40B4-BE49-F238E27FC236}">
                <a16:creationId xmlns:a16="http://schemas.microsoft.com/office/drawing/2014/main" id="{4368A019-904E-2796-14BB-F8153DC33D08}"/>
              </a:ext>
            </a:extLst>
          </p:cNvPr>
          <p:cNvSpPr>
            <a:spLocks noGrp="1"/>
          </p:cNvSpPr>
          <p:nvPr>
            <p:ph sz="quarter" idx="17"/>
          </p:nvPr>
        </p:nvSpPr>
        <p:spPr>
          <a:xfrm>
            <a:off x="623888" y="1912938"/>
            <a:ext cx="5561012" cy="4108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5">
            <a:extLst>
              <a:ext uri="{FF2B5EF4-FFF2-40B4-BE49-F238E27FC236}">
                <a16:creationId xmlns:a16="http://schemas.microsoft.com/office/drawing/2014/main" id="{B973FD48-007D-8342-394A-5DCE34E20549}"/>
              </a:ext>
            </a:extLst>
          </p:cNvPr>
          <p:cNvSpPr>
            <a:spLocks noGrp="1"/>
          </p:cNvSpPr>
          <p:nvPr>
            <p:ph sz="quarter" idx="18"/>
          </p:nvPr>
        </p:nvSpPr>
        <p:spPr>
          <a:xfrm>
            <a:off x="6294438" y="1912938"/>
            <a:ext cx="5561012" cy="4108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6591233"/>
      </p:ext>
    </p:extLst>
  </p:cSld>
  <p:clrMapOvr>
    <a:masterClrMapping/>
  </p:clrMapOvr>
  <p:extLst>
    <p:ext uri="{DCECCB84-F9BA-43D5-87BE-67443E8EF086}">
      <p15:sldGuideLst xmlns:p15="http://schemas.microsoft.com/office/powerpoint/2012/main">
        <p15:guide id="1" pos="3896" userDrawn="1">
          <p15:clr>
            <a:srgbClr val="5ACBF0"/>
          </p15:clr>
        </p15:guide>
        <p15:guide id="2" pos="3965" userDrawn="1">
          <p15:clr>
            <a:srgbClr val="5ACBF0"/>
          </p15:clr>
        </p15:guide>
        <p15:guide id="3" orient="horz" pos="845" userDrawn="1">
          <p15:clr>
            <a:srgbClr val="F26B43"/>
          </p15:clr>
        </p15:guide>
        <p15:guide id="5" orient="horz" pos="1412" userDrawn="1">
          <p15:clr>
            <a:srgbClr val="A4A3A4"/>
          </p15:clr>
        </p15:guide>
        <p15:guide id="6" orient="horz" pos="3793"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ext with im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74B55-663D-B69C-6102-45A30073DED1}"/>
              </a:ext>
            </a:extLst>
          </p:cNvPr>
          <p:cNvSpPr>
            <a:spLocks noGrp="1"/>
          </p:cNvSpPr>
          <p:nvPr>
            <p:ph type="title"/>
          </p:nvPr>
        </p:nvSpPr>
        <p:spPr>
          <a:xfrm>
            <a:off x="623888" y="946151"/>
            <a:ext cx="5561012" cy="395287"/>
          </a:xfrm>
        </p:spPr>
        <p:txBody>
          <a:bodyPr/>
          <a:lstStyle/>
          <a:p>
            <a:r>
              <a:rPr lang="en-US" dirty="0"/>
              <a:t>Click to edit Master title style</a:t>
            </a:r>
            <a:endParaRPr lang="en-GB" dirty="0"/>
          </a:p>
        </p:txBody>
      </p:sp>
      <p:sp>
        <p:nvSpPr>
          <p:cNvPr id="8" name="Textplatzhalter 7">
            <a:extLst>
              <a:ext uri="{FF2B5EF4-FFF2-40B4-BE49-F238E27FC236}">
                <a16:creationId xmlns:a16="http://schemas.microsoft.com/office/drawing/2014/main" id="{FEBB9F3A-87B8-CB47-F8D7-EA3C75EE5D49}"/>
              </a:ext>
            </a:extLst>
          </p:cNvPr>
          <p:cNvSpPr>
            <a:spLocks noGrp="1"/>
          </p:cNvSpPr>
          <p:nvPr>
            <p:ph type="body" sz="quarter" idx="13"/>
          </p:nvPr>
        </p:nvSpPr>
        <p:spPr>
          <a:xfrm>
            <a:off x="623888" y="1620371"/>
            <a:ext cx="5561012" cy="4401018"/>
          </a:xfrm>
        </p:spPr>
        <p:txBody>
          <a:bodyPr/>
          <a:lstStyle>
            <a:lvl1pPr>
              <a:lnSpc>
                <a:spcPct val="100000"/>
              </a:lnSpc>
              <a:spcAft>
                <a:spcPts val="1200"/>
              </a:spcAft>
              <a:defRPr sz="2400" b="0"/>
            </a:lvl1pPr>
            <a:lvl2pPr>
              <a:lnSpc>
                <a:spcPct val="100000"/>
              </a:lnSpc>
              <a:spcAft>
                <a:spcPts val="1200"/>
              </a:spcAft>
              <a:defRPr sz="2400"/>
            </a:lvl2pPr>
            <a:lvl3pPr>
              <a:lnSpc>
                <a:spcPct val="100000"/>
              </a:lnSpc>
              <a:spcAft>
                <a:spcPts val="1200"/>
              </a:spcAft>
              <a:defRPr sz="2400"/>
            </a:lvl3pPr>
            <a:lvl4pPr>
              <a:lnSpc>
                <a:spcPct val="100000"/>
              </a:lnSpc>
              <a:spcAft>
                <a:spcPts val="1200"/>
              </a:spcAft>
              <a:defRPr sz="2400"/>
            </a:lvl4pPr>
            <a:lvl5pPr>
              <a:lnSpc>
                <a:spcPct val="100000"/>
              </a:lnSpc>
              <a:spcAft>
                <a:spcPts val="1200"/>
              </a:spcAft>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Bildplatzhalter 8">
            <a:extLst>
              <a:ext uri="{FF2B5EF4-FFF2-40B4-BE49-F238E27FC236}">
                <a16:creationId xmlns:a16="http://schemas.microsoft.com/office/drawing/2014/main" id="{94933B20-BBB1-6B0B-6084-F9BCA66917A0}"/>
              </a:ext>
            </a:extLst>
          </p:cNvPr>
          <p:cNvSpPr>
            <a:spLocks noGrp="1"/>
          </p:cNvSpPr>
          <p:nvPr>
            <p:ph type="pic" sz="quarter" idx="14"/>
          </p:nvPr>
        </p:nvSpPr>
        <p:spPr>
          <a:xfrm>
            <a:off x="6294438" y="1620371"/>
            <a:ext cx="5561012" cy="4401016"/>
          </a:xfrm>
          <a:solidFill>
            <a:schemeClr val="bg1">
              <a:lumMod val="95000"/>
            </a:schemeClr>
          </a:solidFill>
        </p:spPr>
        <p:txBody>
          <a:bodyPr/>
          <a:lstStyle/>
          <a:p>
            <a:r>
              <a:rPr lang="en-US"/>
              <a:t>Click icon to add picture</a:t>
            </a:r>
            <a:endParaRPr lang="en-GB" dirty="0"/>
          </a:p>
        </p:txBody>
      </p:sp>
      <p:sp>
        <p:nvSpPr>
          <p:cNvPr id="7" name="Fußzeilenplatzhalter 6">
            <a:extLst>
              <a:ext uri="{FF2B5EF4-FFF2-40B4-BE49-F238E27FC236}">
                <a16:creationId xmlns:a16="http://schemas.microsoft.com/office/drawing/2014/main" id="{1FB3D002-652B-BD98-B3F2-D78860C8751C}"/>
              </a:ext>
            </a:extLst>
          </p:cNvPr>
          <p:cNvSpPr>
            <a:spLocks noGrp="1"/>
          </p:cNvSpPr>
          <p:nvPr>
            <p:ph type="ftr" sz="quarter" idx="16"/>
          </p:nvPr>
        </p:nvSpPr>
        <p:spPr/>
        <p:txBody>
          <a:bodyPr/>
          <a:lstStyle/>
          <a:p>
            <a:r>
              <a:rPr lang="en-GB" dirty="0"/>
              <a:t>Example for standard footer</a:t>
            </a:r>
          </a:p>
        </p:txBody>
      </p:sp>
      <p:sp>
        <p:nvSpPr>
          <p:cNvPr id="4" name="Text Placeholder 3">
            <a:extLst>
              <a:ext uri="{FF2B5EF4-FFF2-40B4-BE49-F238E27FC236}">
                <a16:creationId xmlns:a16="http://schemas.microsoft.com/office/drawing/2014/main" id="{680F327E-B829-1988-95B7-7C83AD273D5B}"/>
              </a:ext>
            </a:extLst>
          </p:cNvPr>
          <p:cNvSpPr>
            <a:spLocks noGrp="1"/>
          </p:cNvSpPr>
          <p:nvPr>
            <p:ph type="body" sz="quarter" idx="17"/>
          </p:nvPr>
        </p:nvSpPr>
        <p:spPr>
          <a:xfrm>
            <a:off x="6609228" y="5478237"/>
            <a:ext cx="5246221" cy="349702"/>
          </a:xfrm>
          <a:solidFill>
            <a:schemeClr val="tx1"/>
          </a:solidFill>
        </p:spPr>
        <p:txBody>
          <a:bodyPr lIns="36000" tIns="36000" rIns="36000" bIns="36000" anchor="ctr" anchorCtr="0">
            <a:spAutoFit/>
          </a:bodyPr>
          <a:lstStyle>
            <a:lvl1pPr>
              <a:defRPr sz="2000" b="0">
                <a:solidFill>
                  <a:schemeClr val="bg1"/>
                </a:solidFill>
              </a:defRPr>
            </a:lvl1pPr>
            <a:lvl2pPr>
              <a:defRPr sz="1000" b="0">
                <a:solidFill>
                  <a:schemeClr val="bg1"/>
                </a:solidFill>
              </a:defRPr>
            </a:lvl2pPr>
            <a:lvl3pPr>
              <a:defRPr sz="1000" b="0">
                <a:solidFill>
                  <a:schemeClr val="bg1"/>
                </a:solidFill>
              </a:defRPr>
            </a:lvl3pPr>
            <a:lvl4pPr>
              <a:defRPr sz="1000" b="0">
                <a:solidFill>
                  <a:schemeClr val="bg1"/>
                </a:solidFill>
              </a:defRPr>
            </a:lvl4pPr>
            <a:lvl5pPr>
              <a:defRPr sz="1000" b="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364097222"/>
      </p:ext>
    </p:extLst>
  </p:cSld>
  <p:clrMapOvr>
    <a:masterClrMapping/>
  </p:clrMapOvr>
  <p:extLst>
    <p:ext uri="{DCECCB84-F9BA-43D5-87BE-67443E8EF086}">
      <p15:sldGuideLst xmlns:p15="http://schemas.microsoft.com/office/powerpoint/2012/main">
        <p15:guide id="1" pos="3896" userDrawn="1">
          <p15:clr>
            <a:srgbClr val="5ACBF0"/>
          </p15:clr>
        </p15:guide>
        <p15:guide id="2" pos="3965" userDrawn="1">
          <p15:clr>
            <a:srgbClr val="5ACBF0"/>
          </p15:clr>
        </p15:guide>
        <p15:guide id="3" orient="horz" pos="845" userDrawn="1">
          <p15:clr>
            <a:srgbClr val="F26B43"/>
          </p15:clr>
        </p15:guide>
        <p15:guide id="5" orient="horz" pos="1412" userDrawn="1">
          <p15:clr>
            <a:srgbClr val="A4A3A4"/>
          </p15:clr>
        </p15:guide>
        <p15:guide id="6" orient="horz" pos="3793"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text with im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74B55-663D-B69C-6102-45A30073DED1}"/>
              </a:ext>
            </a:extLst>
          </p:cNvPr>
          <p:cNvSpPr>
            <a:spLocks noGrp="1"/>
          </p:cNvSpPr>
          <p:nvPr>
            <p:ph type="title"/>
          </p:nvPr>
        </p:nvSpPr>
        <p:spPr>
          <a:xfrm>
            <a:off x="6296027" y="1341437"/>
            <a:ext cx="5561012" cy="395287"/>
          </a:xfrm>
        </p:spPr>
        <p:txBody>
          <a:bodyPr/>
          <a:lstStyle/>
          <a:p>
            <a:r>
              <a:rPr lang="en-US" dirty="0"/>
              <a:t>Click to edit Master title style</a:t>
            </a:r>
            <a:endParaRPr lang="en-GB" dirty="0"/>
          </a:p>
        </p:txBody>
      </p:sp>
      <p:sp>
        <p:nvSpPr>
          <p:cNvPr id="8" name="Textplatzhalter 7">
            <a:extLst>
              <a:ext uri="{FF2B5EF4-FFF2-40B4-BE49-F238E27FC236}">
                <a16:creationId xmlns:a16="http://schemas.microsoft.com/office/drawing/2014/main" id="{FEBB9F3A-87B8-CB47-F8D7-EA3C75EE5D49}"/>
              </a:ext>
            </a:extLst>
          </p:cNvPr>
          <p:cNvSpPr>
            <a:spLocks noGrp="1"/>
          </p:cNvSpPr>
          <p:nvPr>
            <p:ph type="body" sz="quarter" idx="13"/>
          </p:nvPr>
        </p:nvSpPr>
        <p:spPr>
          <a:xfrm>
            <a:off x="6296027" y="2241551"/>
            <a:ext cx="5561012" cy="37798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Bildplatzhalter 8">
            <a:extLst>
              <a:ext uri="{FF2B5EF4-FFF2-40B4-BE49-F238E27FC236}">
                <a16:creationId xmlns:a16="http://schemas.microsoft.com/office/drawing/2014/main" id="{94933B20-BBB1-6B0B-6084-F9BCA66917A0}"/>
              </a:ext>
            </a:extLst>
          </p:cNvPr>
          <p:cNvSpPr>
            <a:spLocks noGrp="1"/>
          </p:cNvSpPr>
          <p:nvPr>
            <p:ph type="pic" sz="quarter" idx="14"/>
          </p:nvPr>
        </p:nvSpPr>
        <p:spPr>
          <a:xfrm>
            <a:off x="623888" y="1341438"/>
            <a:ext cx="5561012" cy="4679949"/>
          </a:xfrm>
          <a:solidFill>
            <a:schemeClr val="bg1">
              <a:lumMod val="95000"/>
            </a:schemeClr>
          </a:solidFill>
        </p:spPr>
        <p:txBody>
          <a:bodyPr/>
          <a:lstStyle/>
          <a:p>
            <a:r>
              <a:rPr lang="en-US"/>
              <a:t>Click icon to add picture</a:t>
            </a:r>
            <a:endParaRPr lang="en-GB" dirty="0"/>
          </a:p>
        </p:txBody>
      </p:sp>
      <p:sp>
        <p:nvSpPr>
          <p:cNvPr id="7" name="Fußzeilenplatzhalter 6">
            <a:extLst>
              <a:ext uri="{FF2B5EF4-FFF2-40B4-BE49-F238E27FC236}">
                <a16:creationId xmlns:a16="http://schemas.microsoft.com/office/drawing/2014/main" id="{1FB3D002-652B-BD98-B3F2-D78860C8751C}"/>
              </a:ext>
            </a:extLst>
          </p:cNvPr>
          <p:cNvSpPr>
            <a:spLocks noGrp="1"/>
          </p:cNvSpPr>
          <p:nvPr>
            <p:ph type="ftr" sz="quarter" idx="16"/>
          </p:nvPr>
        </p:nvSpPr>
        <p:spPr/>
        <p:txBody>
          <a:bodyPr/>
          <a:lstStyle/>
          <a:p>
            <a:r>
              <a:rPr lang="en-GB" dirty="0"/>
              <a:t>Example for standard footer</a:t>
            </a:r>
          </a:p>
        </p:txBody>
      </p:sp>
      <p:sp>
        <p:nvSpPr>
          <p:cNvPr id="3" name="Text Placeholder 3">
            <a:extLst>
              <a:ext uri="{FF2B5EF4-FFF2-40B4-BE49-F238E27FC236}">
                <a16:creationId xmlns:a16="http://schemas.microsoft.com/office/drawing/2014/main" id="{4A4D2AB5-76F9-C865-E984-B2897F770532}"/>
              </a:ext>
            </a:extLst>
          </p:cNvPr>
          <p:cNvSpPr>
            <a:spLocks noGrp="1"/>
          </p:cNvSpPr>
          <p:nvPr>
            <p:ph type="body" sz="quarter" idx="17"/>
          </p:nvPr>
        </p:nvSpPr>
        <p:spPr>
          <a:xfrm>
            <a:off x="622300" y="5481411"/>
            <a:ext cx="5314576" cy="349702"/>
          </a:xfrm>
          <a:solidFill>
            <a:schemeClr val="tx1"/>
          </a:solidFill>
        </p:spPr>
        <p:txBody>
          <a:bodyPr lIns="36000" tIns="36000" rIns="36000" bIns="36000" anchor="ctr" anchorCtr="0">
            <a:spAutoFit/>
          </a:bodyPr>
          <a:lstStyle>
            <a:lvl1pPr>
              <a:defRPr sz="2000" b="0">
                <a:solidFill>
                  <a:schemeClr val="bg1"/>
                </a:solidFill>
              </a:defRPr>
            </a:lvl1pPr>
            <a:lvl2pPr>
              <a:defRPr sz="1000" b="0">
                <a:solidFill>
                  <a:schemeClr val="bg1"/>
                </a:solidFill>
              </a:defRPr>
            </a:lvl2pPr>
            <a:lvl3pPr>
              <a:defRPr sz="1000" b="0">
                <a:solidFill>
                  <a:schemeClr val="bg1"/>
                </a:solidFill>
              </a:defRPr>
            </a:lvl3pPr>
            <a:lvl4pPr>
              <a:defRPr sz="1000" b="0">
                <a:solidFill>
                  <a:schemeClr val="bg1"/>
                </a:solidFill>
              </a:defRPr>
            </a:lvl4pPr>
            <a:lvl5pPr>
              <a:defRPr sz="1000" b="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503167055"/>
      </p:ext>
    </p:extLst>
  </p:cSld>
  <p:clrMapOvr>
    <a:masterClrMapping/>
  </p:clrMapOvr>
  <p:extLst>
    <p:ext uri="{DCECCB84-F9BA-43D5-87BE-67443E8EF086}">
      <p15:sldGuideLst xmlns:p15="http://schemas.microsoft.com/office/powerpoint/2012/main">
        <p15:guide id="1" pos="3896">
          <p15:clr>
            <a:srgbClr val="5ACBF0"/>
          </p15:clr>
        </p15:guide>
        <p15:guide id="2" pos="3965">
          <p15:clr>
            <a:srgbClr val="5ACBF0"/>
          </p15:clr>
        </p15:guide>
        <p15:guide id="3" orient="horz" pos="845">
          <p15:clr>
            <a:srgbClr val="F26B43"/>
          </p15:clr>
        </p15:guide>
        <p15:guide id="5" orient="horz" pos="1412">
          <p15:clr>
            <a:srgbClr val="A4A3A4"/>
          </p15:clr>
        </p15:guide>
        <p15:guide id="6" orient="horz" pos="3793">
          <p15:clr>
            <a:srgbClr val="F26B43"/>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text with im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74B55-663D-B69C-6102-45A30073DED1}"/>
              </a:ext>
            </a:extLst>
          </p:cNvPr>
          <p:cNvSpPr>
            <a:spLocks noGrp="1"/>
          </p:cNvSpPr>
          <p:nvPr>
            <p:ph type="title"/>
          </p:nvPr>
        </p:nvSpPr>
        <p:spPr>
          <a:xfrm>
            <a:off x="623888" y="954230"/>
            <a:ext cx="5561012" cy="395287"/>
          </a:xfrm>
        </p:spPr>
        <p:txBody>
          <a:bodyPr/>
          <a:lstStyle/>
          <a:p>
            <a:r>
              <a:rPr lang="en-US" dirty="0"/>
              <a:t>Click to edit Master title style</a:t>
            </a:r>
            <a:endParaRPr lang="en-GB" dirty="0"/>
          </a:p>
        </p:txBody>
      </p:sp>
      <p:sp>
        <p:nvSpPr>
          <p:cNvPr id="8" name="Textplatzhalter 7">
            <a:extLst>
              <a:ext uri="{FF2B5EF4-FFF2-40B4-BE49-F238E27FC236}">
                <a16:creationId xmlns:a16="http://schemas.microsoft.com/office/drawing/2014/main" id="{FEBB9F3A-87B8-CB47-F8D7-EA3C75EE5D49}"/>
              </a:ext>
            </a:extLst>
          </p:cNvPr>
          <p:cNvSpPr>
            <a:spLocks noGrp="1"/>
          </p:cNvSpPr>
          <p:nvPr>
            <p:ph type="body" sz="quarter" idx="13"/>
          </p:nvPr>
        </p:nvSpPr>
        <p:spPr>
          <a:xfrm>
            <a:off x="623888" y="2104465"/>
            <a:ext cx="5561012" cy="3916924"/>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Bildplatzhalter 8">
            <a:extLst>
              <a:ext uri="{FF2B5EF4-FFF2-40B4-BE49-F238E27FC236}">
                <a16:creationId xmlns:a16="http://schemas.microsoft.com/office/drawing/2014/main" id="{94933B20-BBB1-6B0B-6084-F9BCA66917A0}"/>
              </a:ext>
            </a:extLst>
          </p:cNvPr>
          <p:cNvSpPr>
            <a:spLocks noGrp="1"/>
          </p:cNvSpPr>
          <p:nvPr>
            <p:ph type="pic" sz="quarter" idx="14"/>
          </p:nvPr>
        </p:nvSpPr>
        <p:spPr>
          <a:xfrm>
            <a:off x="6294438" y="1341438"/>
            <a:ext cx="5561012" cy="4679949"/>
          </a:xfrm>
          <a:solidFill>
            <a:schemeClr val="bg1">
              <a:lumMod val="95000"/>
            </a:schemeClr>
          </a:solidFill>
        </p:spPr>
        <p:txBody>
          <a:bodyPr/>
          <a:lstStyle/>
          <a:p>
            <a:r>
              <a:rPr lang="en-US"/>
              <a:t>Click icon to add picture</a:t>
            </a:r>
            <a:endParaRPr lang="en-GB" dirty="0"/>
          </a:p>
        </p:txBody>
      </p:sp>
      <p:sp>
        <p:nvSpPr>
          <p:cNvPr id="7" name="Fußzeilenplatzhalter 6">
            <a:extLst>
              <a:ext uri="{FF2B5EF4-FFF2-40B4-BE49-F238E27FC236}">
                <a16:creationId xmlns:a16="http://schemas.microsoft.com/office/drawing/2014/main" id="{1FB3D002-652B-BD98-B3F2-D78860C8751C}"/>
              </a:ext>
            </a:extLst>
          </p:cNvPr>
          <p:cNvSpPr>
            <a:spLocks noGrp="1"/>
          </p:cNvSpPr>
          <p:nvPr>
            <p:ph type="ftr" sz="quarter" idx="16"/>
          </p:nvPr>
        </p:nvSpPr>
        <p:spPr/>
        <p:txBody>
          <a:bodyPr/>
          <a:lstStyle/>
          <a:p>
            <a:r>
              <a:rPr lang="en-GB" dirty="0"/>
              <a:t>Example for standard footer</a:t>
            </a:r>
          </a:p>
        </p:txBody>
      </p:sp>
      <p:sp>
        <p:nvSpPr>
          <p:cNvPr id="6" name="Text Placeholder 5">
            <a:extLst>
              <a:ext uri="{FF2B5EF4-FFF2-40B4-BE49-F238E27FC236}">
                <a16:creationId xmlns:a16="http://schemas.microsoft.com/office/drawing/2014/main" id="{3504EE0D-1A8B-31F7-4064-E08D05A0AFB9}"/>
              </a:ext>
            </a:extLst>
          </p:cNvPr>
          <p:cNvSpPr>
            <a:spLocks noGrp="1"/>
          </p:cNvSpPr>
          <p:nvPr>
            <p:ph type="body" sz="quarter" idx="17"/>
          </p:nvPr>
        </p:nvSpPr>
        <p:spPr>
          <a:xfrm>
            <a:off x="623888" y="1579563"/>
            <a:ext cx="5561012" cy="465137"/>
          </a:xfrm>
        </p:spPr>
        <p:txBody>
          <a:bodyPr anchor="ctr" anchorCtr="0"/>
          <a:lstStyle/>
          <a:p>
            <a:pPr lvl="0"/>
            <a:r>
              <a:rPr lang="en-US" dirty="0"/>
              <a:t>Click to edit Master text styles</a:t>
            </a:r>
          </a:p>
        </p:txBody>
      </p:sp>
      <p:sp>
        <p:nvSpPr>
          <p:cNvPr id="11" name="Text Placeholder 3">
            <a:extLst>
              <a:ext uri="{FF2B5EF4-FFF2-40B4-BE49-F238E27FC236}">
                <a16:creationId xmlns:a16="http://schemas.microsoft.com/office/drawing/2014/main" id="{EABDCBB0-5DA4-D137-8B86-EF20172B112D}"/>
              </a:ext>
            </a:extLst>
          </p:cNvPr>
          <p:cNvSpPr>
            <a:spLocks noGrp="1"/>
          </p:cNvSpPr>
          <p:nvPr>
            <p:ph type="body" sz="quarter" idx="18"/>
          </p:nvPr>
        </p:nvSpPr>
        <p:spPr>
          <a:xfrm>
            <a:off x="6609228" y="5478237"/>
            <a:ext cx="5246221" cy="349702"/>
          </a:xfrm>
          <a:solidFill>
            <a:schemeClr val="tx1"/>
          </a:solidFill>
        </p:spPr>
        <p:txBody>
          <a:bodyPr lIns="36000" tIns="36000" rIns="36000" bIns="36000" anchor="ctr" anchorCtr="0">
            <a:spAutoFit/>
          </a:bodyPr>
          <a:lstStyle>
            <a:lvl1pPr>
              <a:defRPr sz="2000" b="0">
                <a:solidFill>
                  <a:schemeClr val="bg1"/>
                </a:solidFill>
              </a:defRPr>
            </a:lvl1pPr>
            <a:lvl2pPr>
              <a:defRPr sz="1000" b="0">
                <a:solidFill>
                  <a:schemeClr val="bg1"/>
                </a:solidFill>
              </a:defRPr>
            </a:lvl2pPr>
            <a:lvl3pPr>
              <a:defRPr sz="1000" b="0">
                <a:solidFill>
                  <a:schemeClr val="bg1"/>
                </a:solidFill>
              </a:defRPr>
            </a:lvl3pPr>
            <a:lvl4pPr>
              <a:defRPr sz="1000" b="0">
                <a:solidFill>
                  <a:schemeClr val="bg1"/>
                </a:solidFill>
              </a:defRPr>
            </a:lvl4pPr>
            <a:lvl5pPr>
              <a:defRPr sz="1000" b="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534166261"/>
      </p:ext>
    </p:extLst>
  </p:cSld>
  <p:clrMapOvr>
    <a:masterClrMapping/>
  </p:clrMapOvr>
  <p:extLst>
    <p:ext uri="{DCECCB84-F9BA-43D5-87BE-67443E8EF086}">
      <p15:sldGuideLst xmlns:p15="http://schemas.microsoft.com/office/powerpoint/2012/main">
        <p15:guide id="1" pos="3896" userDrawn="1">
          <p15:clr>
            <a:srgbClr val="5ACBF0"/>
          </p15:clr>
        </p15:guide>
        <p15:guide id="2" pos="3965" userDrawn="1">
          <p15:clr>
            <a:srgbClr val="5ACBF0"/>
          </p15:clr>
        </p15:guide>
        <p15:guide id="3" orient="horz" pos="845" userDrawn="1">
          <p15:clr>
            <a:srgbClr val="F26B43"/>
          </p15:clr>
        </p15:guide>
        <p15:guide id="5" orient="horz" pos="1412" userDrawn="1">
          <p15:clr>
            <a:srgbClr val="A4A3A4"/>
          </p15:clr>
        </p15:guide>
        <p15:guide id="6" orient="horz" pos="3793" userDrawn="1">
          <p15:clr>
            <a:srgbClr val="F26B43"/>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C899906-1F4F-17E0-269C-4915A06B1DFB}"/>
              </a:ext>
            </a:extLst>
          </p:cNvPr>
          <p:cNvSpPr>
            <a:spLocks noGrp="1"/>
          </p:cNvSpPr>
          <p:nvPr>
            <p:ph type="title"/>
          </p:nvPr>
        </p:nvSpPr>
        <p:spPr>
          <a:xfrm>
            <a:off x="623888" y="1341437"/>
            <a:ext cx="11233150" cy="395287"/>
          </a:xfrm>
          <a:prstGeom prst="rect">
            <a:avLst/>
          </a:prstGeom>
        </p:spPr>
        <p:txBody>
          <a:bodyPr vert="horz" lIns="0" tIns="0" rIns="0" bIns="0" rtlCol="0" anchor="t" anchorCtr="0">
            <a:noAutofit/>
          </a:bodyPr>
          <a:lstStyle/>
          <a:p>
            <a:r>
              <a:rPr lang="en-GB" dirty="0" err="1"/>
              <a:t>Mastertitelformat</a:t>
            </a:r>
            <a:r>
              <a:rPr lang="en-GB" dirty="0"/>
              <a:t> </a:t>
            </a:r>
            <a:r>
              <a:rPr lang="en-GB" dirty="0" err="1"/>
              <a:t>bearbeiten</a:t>
            </a:r>
            <a:endParaRPr lang="en-GB" dirty="0"/>
          </a:p>
        </p:txBody>
      </p:sp>
      <p:sp>
        <p:nvSpPr>
          <p:cNvPr id="3" name="Textplatzhalter 2">
            <a:extLst>
              <a:ext uri="{FF2B5EF4-FFF2-40B4-BE49-F238E27FC236}">
                <a16:creationId xmlns:a16="http://schemas.microsoft.com/office/drawing/2014/main" id="{B402DBA6-D3CC-E78D-8141-C43D93210A39}"/>
              </a:ext>
            </a:extLst>
          </p:cNvPr>
          <p:cNvSpPr>
            <a:spLocks noGrp="1"/>
          </p:cNvSpPr>
          <p:nvPr>
            <p:ph type="body" idx="1"/>
          </p:nvPr>
        </p:nvSpPr>
        <p:spPr>
          <a:xfrm>
            <a:off x="623888" y="2241548"/>
            <a:ext cx="11233150" cy="3779839"/>
          </a:xfrm>
          <a:prstGeom prst="rect">
            <a:avLst/>
          </a:prstGeom>
        </p:spPr>
        <p:txBody>
          <a:bodyPr vert="horz" lIns="0" tIns="0" rIns="0" bIns="0" rtlCol="0" anchor="t" anchorCtr="0">
            <a:noAutofit/>
          </a:body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a:p>
            <a:pPr lvl="5"/>
            <a:r>
              <a:rPr lang="en-GB" dirty="0"/>
              <a:t>6</a:t>
            </a:r>
          </a:p>
          <a:p>
            <a:pPr lvl="6"/>
            <a:r>
              <a:rPr lang="en-GB" dirty="0"/>
              <a:t>7</a:t>
            </a:r>
          </a:p>
          <a:p>
            <a:pPr lvl="7"/>
            <a:r>
              <a:rPr lang="en-GB" dirty="0"/>
              <a:t>8</a:t>
            </a:r>
          </a:p>
          <a:p>
            <a:pPr lvl="8"/>
            <a:r>
              <a:rPr lang="en-GB" dirty="0"/>
              <a:t>9</a:t>
            </a:r>
          </a:p>
        </p:txBody>
      </p:sp>
      <p:pic>
        <p:nvPicPr>
          <p:cNvPr id="8" name="Grafik 7">
            <a:extLst>
              <a:ext uri="{FF2B5EF4-FFF2-40B4-BE49-F238E27FC236}">
                <a16:creationId xmlns:a16="http://schemas.microsoft.com/office/drawing/2014/main" id="{9A0983C6-30A7-DE9F-47B5-4B6CAA79B6EB}"/>
              </a:ext>
            </a:extLst>
          </p:cNvPr>
          <p:cNvPicPr>
            <a:picLocks noChangeAspect="1"/>
          </p:cNvPicPr>
          <p:nvPr userDrawn="1"/>
        </p:nvPicPr>
        <p:blipFill>
          <a:blip r:embed="rId30">
            <a:extLst>
              <a:ext uri="{28A0092B-C50C-407E-A947-70E740481C1C}">
                <a14:useLocalDpi xmlns:a14="http://schemas.microsoft.com/office/drawing/2010/main"/>
              </a:ext>
            </a:extLst>
          </a:blip>
          <a:stretch>
            <a:fillRect/>
          </a:stretch>
        </p:blipFill>
        <p:spPr>
          <a:xfrm>
            <a:off x="9830522" y="340302"/>
            <a:ext cx="2088859" cy="511728"/>
          </a:xfrm>
          <a:prstGeom prst="rect">
            <a:avLst/>
          </a:prstGeom>
        </p:spPr>
      </p:pic>
      <p:sp>
        <p:nvSpPr>
          <p:cNvPr id="5" name="Fußzeilenplatzhalter 4">
            <a:extLst>
              <a:ext uri="{FF2B5EF4-FFF2-40B4-BE49-F238E27FC236}">
                <a16:creationId xmlns:a16="http://schemas.microsoft.com/office/drawing/2014/main" id="{9B63AEDD-A52F-7222-9440-7466DFAEC092}"/>
              </a:ext>
            </a:extLst>
          </p:cNvPr>
          <p:cNvSpPr>
            <a:spLocks noGrp="1"/>
          </p:cNvSpPr>
          <p:nvPr>
            <p:ph type="ftr" sz="quarter" idx="3"/>
          </p:nvPr>
        </p:nvSpPr>
        <p:spPr>
          <a:xfrm>
            <a:off x="623889" y="6416675"/>
            <a:ext cx="11233150" cy="440896"/>
          </a:xfrm>
          <a:prstGeom prst="rect">
            <a:avLst/>
          </a:prstGeom>
        </p:spPr>
        <p:txBody>
          <a:bodyPr vert="horz" lIns="0" tIns="0" rIns="0" bIns="0" rtlCol="0" anchor="t" anchorCtr="0">
            <a:noAutofit/>
          </a:bodyPr>
          <a:lstStyle>
            <a:lvl1pPr algn="r">
              <a:lnSpc>
                <a:spcPct val="90000"/>
              </a:lnSpc>
              <a:defRPr sz="1200">
                <a:solidFill>
                  <a:schemeClr val="tx1"/>
                </a:solidFill>
              </a:defRPr>
            </a:lvl1pPr>
          </a:lstStyle>
          <a:p>
            <a:r>
              <a:rPr lang="en-GB" dirty="0"/>
              <a:t>Example for standard footer</a:t>
            </a:r>
          </a:p>
        </p:txBody>
      </p:sp>
      <p:sp>
        <p:nvSpPr>
          <p:cNvPr id="4" name="Datumsplatzhalter 3">
            <a:extLst>
              <a:ext uri="{FF2B5EF4-FFF2-40B4-BE49-F238E27FC236}">
                <a16:creationId xmlns:a16="http://schemas.microsoft.com/office/drawing/2014/main" id="{93334625-591D-D26D-F09F-D0FD097E3AF7}"/>
              </a:ext>
            </a:extLst>
          </p:cNvPr>
          <p:cNvSpPr>
            <a:spLocks noGrp="1"/>
          </p:cNvSpPr>
          <p:nvPr>
            <p:ph type="dt" sz="half" idx="2"/>
          </p:nvPr>
        </p:nvSpPr>
        <p:spPr>
          <a:xfrm>
            <a:off x="2516187" y="6416675"/>
            <a:ext cx="1781175" cy="440896"/>
          </a:xfrm>
          <a:prstGeom prst="rect">
            <a:avLst/>
          </a:prstGeom>
        </p:spPr>
        <p:txBody>
          <a:bodyPr vert="horz" lIns="0" tIns="0" rIns="0" bIns="0" rtlCol="0" anchor="t" anchorCtr="0">
            <a:noAutofit/>
          </a:bodyPr>
          <a:lstStyle>
            <a:lvl1pPr algn="l">
              <a:lnSpc>
                <a:spcPct val="90000"/>
              </a:lnSpc>
              <a:defRPr sz="1200">
                <a:solidFill>
                  <a:schemeClr val="tx1"/>
                </a:solidFill>
              </a:defRPr>
            </a:lvl1pPr>
          </a:lstStyle>
          <a:p>
            <a:fld id="{0A08B830-12BD-4025-8752-5AE6C65DC9BA}" type="datetime1">
              <a:rPr lang="en-GB" smtClean="0"/>
              <a:t>15/09/2025</a:t>
            </a:fld>
            <a:endParaRPr lang="en-GB" dirty="0"/>
          </a:p>
        </p:txBody>
      </p:sp>
      <p:sp>
        <p:nvSpPr>
          <p:cNvPr id="6" name="Foliennummernplatzhalter 5">
            <a:extLst>
              <a:ext uri="{FF2B5EF4-FFF2-40B4-BE49-F238E27FC236}">
                <a16:creationId xmlns:a16="http://schemas.microsoft.com/office/drawing/2014/main" id="{C402C09C-DCF8-BFE7-923B-6144E0D54557}"/>
              </a:ext>
            </a:extLst>
          </p:cNvPr>
          <p:cNvSpPr>
            <a:spLocks noGrp="1"/>
          </p:cNvSpPr>
          <p:nvPr>
            <p:ph type="sldNum" sz="quarter" idx="4"/>
          </p:nvPr>
        </p:nvSpPr>
        <p:spPr>
          <a:xfrm>
            <a:off x="623888" y="6416675"/>
            <a:ext cx="1784350" cy="440896"/>
          </a:xfrm>
          <a:prstGeom prst="rect">
            <a:avLst/>
          </a:prstGeom>
        </p:spPr>
        <p:txBody>
          <a:bodyPr vert="horz" lIns="0" tIns="0" rIns="0" bIns="0" rtlCol="0" anchor="t" anchorCtr="0">
            <a:noAutofit/>
          </a:bodyPr>
          <a:lstStyle>
            <a:lvl1pPr algn="l">
              <a:lnSpc>
                <a:spcPct val="90000"/>
              </a:lnSpc>
              <a:defRPr sz="1200">
                <a:solidFill>
                  <a:schemeClr val="tx1"/>
                </a:solidFill>
              </a:defRPr>
            </a:lvl1pPr>
          </a:lstStyle>
          <a:p>
            <a:fld id="{1C75BB82-2903-4235-A9AF-72C89FBF4C0E}" type="slidenum">
              <a:rPr lang="en-GB" smtClean="0"/>
              <a:pPr/>
              <a:t>‹#›</a:t>
            </a:fld>
            <a:endParaRPr lang="en-GB" dirty="0"/>
          </a:p>
        </p:txBody>
      </p:sp>
    </p:spTree>
    <p:extLst>
      <p:ext uri="{BB962C8B-B14F-4D97-AF65-F5344CB8AC3E}">
        <p14:creationId xmlns:p14="http://schemas.microsoft.com/office/powerpoint/2010/main" val="2424436781"/>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1" r:id="rId3"/>
    <p:sldLayoutId id="2147483681" r:id="rId4"/>
    <p:sldLayoutId id="2147483650" r:id="rId5"/>
    <p:sldLayoutId id="2147483656" r:id="rId6"/>
    <p:sldLayoutId id="2147483657" r:id="rId7"/>
    <p:sldLayoutId id="2147483682" r:id="rId8"/>
    <p:sldLayoutId id="2147483680" r:id="rId9"/>
    <p:sldLayoutId id="2147483659" r:id="rId10"/>
    <p:sldLayoutId id="2147483661" r:id="rId11"/>
    <p:sldLayoutId id="2147483672" r:id="rId12"/>
    <p:sldLayoutId id="2147483660" r:id="rId13"/>
    <p:sldLayoutId id="2147483663" r:id="rId14"/>
    <p:sldLayoutId id="2147483665" r:id="rId15"/>
    <p:sldLayoutId id="2147483666" r:id="rId16"/>
    <p:sldLayoutId id="2147483669" r:id="rId17"/>
    <p:sldLayoutId id="2147483671" r:id="rId18"/>
    <p:sldLayoutId id="2147483667" r:id="rId19"/>
    <p:sldLayoutId id="2147483675" r:id="rId20"/>
    <p:sldLayoutId id="2147483662" r:id="rId21"/>
    <p:sldLayoutId id="2147483668" r:id="rId22"/>
    <p:sldLayoutId id="2147483654" r:id="rId23"/>
    <p:sldLayoutId id="2147483655" r:id="rId24"/>
    <p:sldLayoutId id="2147483676" r:id="rId25"/>
    <p:sldLayoutId id="2147483677" r:id="rId26"/>
    <p:sldLayoutId id="2147483678" r:id="rId27"/>
    <p:sldLayoutId id="2147483683" r:id="rId28"/>
  </p:sldLayoutIdLst>
  <p:hf sldNum="0"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20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2pPr>
      <a:lvl3pPr marL="216000" indent="-216000" algn="l" defTabSz="914400" rtl="0" eaLnBrk="1" latinLnBrk="0" hangingPunct="1">
        <a:lnSpc>
          <a:spcPct val="90000"/>
        </a:lnSpc>
        <a:spcBef>
          <a:spcPts val="1200"/>
        </a:spcBef>
        <a:buFont typeface="Wingdings" panose="05000000000000000000" pitchFamily="2" charset="2"/>
        <a:buChar char="§"/>
        <a:defRPr sz="1800" kern="1200">
          <a:solidFill>
            <a:schemeClr val="tx1"/>
          </a:solidFill>
          <a:latin typeface="+mn-lt"/>
          <a:ea typeface="+mn-ea"/>
          <a:cs typeface="+mn-cs"/>
        </a:defRPr>
      </a:lvl3pPr>
      <a:lvl4pPr marL="432000" indent="-216000" algn="l" defTabSz="914400" rtl="0" eaLnBrk="1" latinLnBrk="0" hangingPunct="1">
        <a:lnSpc>
          <a:spcPct val="90000"/>
        </a:lnSpc>
        <a:spcBef>
          <a:spcPts val="1200"/>
        </a:spcBef>
        <a:buFont typeface="Wingdings" panose="05000000000000000000" pitchFamily="2" charset="2"/>
        <a:buChar char="§"/>
        <a:defRPr sz="1800" kern="1200">
          <a:solidFill>
            <a:schemeClr val="tx1"/>
          </a:solidFill>
          <a:latin typeface="+mn-lt"/>
          <a:ea typeface="+mn-ea"/>
          <a:cs typeface="+mn-cs"/>
        </a:defRPr>
      </a:lvl4pPr>
      <a:lvl5pPr marL="648000" indent="-216000" algn="l" defTabSz="914400" rtl="0" eaLnBrk="1" latinLnBrk="0" hangingPunct="1">
        <a:lnSpc>
          <a:spcPct val="90000"/>
        </a:lnSpc>
        <a:spcBef>
          <a:spcPts val="1200"/>
        </a:spcBef>
        <a:buFont typeface="Wingdings" panose="05000000000000000000" pitchFamily="2" charset="2"/>
        <a:buChar char="§"/>
        <a:defRPr sz="1800" kern="1200">
          <a:solidFill>
            <a:schemeClr val="tx1"/>
          </a:solidFill>
          <a:latin typeface="+mn-lt"/>
          <a:ea typeface="+mn-ea"/>
          <a:cs typeface="+mn-cs"/>
        </a:defRPr>
      </a:lvl5pPr>
      <a:lvl6pPr marL="864000" indent="-216000" algn="l" defTabSz="914400" rtl="0" eaLnBrk="1" latinLnBrk="0" hangingPunct="1">
        <a:lnSpc>
          <a:spcPct val="90000"/>
        </a:lnSpc>
        <a:spcBef>
          <a:spcPts val="1200"/>
        </a:spcBef>
        <a:buFont typeface="Wingdings" panose="05000000000000000000" pitchFamily="2" charset="2"/>
        <a:buChar char="§"/>
        <a:defRPr sz="1800" kern="1200">
          <a:solidFill>
            <a:schemeClr val="tx1"/>
          </a:solidFill>
          <a:latin typeface="+mn-lt"/>
          <a:ea typeface="+mn-ea"/>
          <a:cs typeface="+mn-cs"/>
        </a:defRPr>
      </a:lvl6pPr>
      <a:lvl7pPr marL="1080000" indent="-216000" algn="l" defTabSz="914400" rtl="0" eaLnBrk="1" latinLnBrk="0" hangingPunct="1">
        <a:lnSpc>
          <a:spcPct val="90000"/>
        </a:lnSpc>
        <a:spcBef>
          <a:spcPts val="1200"/>
        </a:spcBef>
        <a:buFont typeface="Wingdings" panose="05000000000000000000" pitchFamily="2" charset="2"/>
        <a:buChar char="§"/>
        <a:defRPr sz="1800" kern="1200">
          <a:solidFill>
            <a:schemeClr val="tx1"/>
          </a:solidFill>
          <a:latin typeface="+mn-lt"/>
          <a:ea typeface="+mn-ea"/>
          <a:cs typeface="+mn-cs"/>
        </a:defRPr>
      </a:lvl7pPr>
      <a:lvl8pPr marL="1296000" indent="-216000" algn="l" defTabSz="914400" rtl="0" eaLnBrk="1" latinLnBrk="0" hangingPunct="1">
        <a:lnSpc>
          <a:spcPct val="90000"/>
        </a:lnSpc>
        <a:spcBef>
          <a:spcPts val="1200"/>
        </a:spcBef>
        <a:buFont typeface="Wingdings" panose="05000000000000000000" pitchFamily="2" charset="2"/>
        <a:buChar char="§"/>
        <a:defRPr sz="1800" kern="1200">
          <a:solidFill>
            <a:schemeClr val="tx1"/>
          </a:solidFill>
          <a:latin typeface="+mn-lt"/>
          <a:ea typeface="+mn-ea"/>
          <a:cs typeface="+mn-cs"/>
        </a:defRPr>
      </a:lvl8pPr>
      <a:lvl9pPr marL="1512000" indent="-216000" algn="l" defTabSz="914400" rtl="0" eaLnBrk="1" latinLnBrk="0" hangingPunct="1">
        <a:lnSpc>
          <a:spcPct val="90000"/>
        </a:lnSpc>
        <a:spcBef>
          <a:spcPts val="1200"/>
        </a:spcBef>
        <a:buFont typeface="Wingdings" panose="05000000000000000000" pitchFamily="2" charset="2"/>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userDrawn="1">
          <p15:clr>
            <a:srgbClr val="A4A3A4"/>
          </p15:clr>
        </p15:guide>
        <p15:guide id="2" pos="393" userDrawn="1">
          <p15:clr>
            <a:srgbClr val="F26B43"/>
          </p15:clr>
        </p15:guide>
        <p15:guide id="3" pos="7469" userDrawn="1">
          <p15:clr>
            <a:srgbClr val="F26B43"/>
          </p15:clr>
        </p15:guide>
        <p15:guide id="4" orient="horz" pos="232"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sites.google.com/view/jess-macarthur"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www.theguardian.com/global-development/2012/sep/24/readers-photo-challenge-cities-urban"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39.emf"/></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0.xml"/><Relationship Id="rId5" Type="http://schemas.openxmlformats.org/officeDocument/2006/relationships/hyperlink" Target="https://www.researchgate.net/profile/Isabel-Gunther/publication/315458394_When_is_shared_sanitation_improved_sanitation_The_correlation_between_number_of_users_and_toilet_hygiene/links/58d0ee1892851c1db43dee7a/When-is-shared-sanitation-improved-sanitation-The-correlation-between-number-of-users-and-toilet-hygiene.pdf" TargetMode="External"/><Relationship Id="rId4" Type="http://schemas.openxmlformats.org/officeDocument/2006/relationships/hyperlink" Target="https://x.com/KWinter881/status/1243402978066747392"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dx.doi.org/10.5772/63726" TargetMode="External"/><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4" Type="http://schemas.openxmlformats.org/officeDocument/2006/relationships/hyperlink" Target="https://repository.lboro.ac.uk/articles/figure/The_F_Diagram_Landscape_version_/7837595?file=14592989"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pacinst.org/wp-content/uploads/2013/02/water_related_deaths_report3.pdf" TargetMode="External"/><Relationship Id="rId2" Type="http://schemas.openxmlformats.org/officeDocument/2006/relationships/image" Target="../media/image46.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hyperlink" Target="https://www.who.int/data/gho/indicator-metadata-registry/imr-details/2260" TargetMode="External"/><Relationship Id="rId4" Type="http://schemas.openxmlformats.org/officeDocument/2006/relationships/hyperlink" Target="http://ukhsa.blog.gov.uk/2015/09/15/the-burden-of-disease-and-what-it-means-in-england/"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3.tiff"/><Relationship Id="rId7" Type="http://schemas.openxmlformats.org/officeDocument/2006/relationships/image" Target="../media/image57.tiff"/><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56.tiff"/><Relationship Id="rId5" Type="http://schemas.openxmlformats.org/officeDocument/2006/relationships/image" Target="../media/image55.tiff"/><Relationship Id="rId4" Type="http://schemas.openxmlformats.org/officeDocument/2006/relationships/image" Target="../media/image54.tiff"/></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hyperlink" Target="https://www.eawag.ch/en/info/portal/news/news-detail/sustainable-development-goals-also-apply-to-switzerland/" TargetMode="External"/><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ashdata.org/reports/jmp-2025-wash-households"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washdata.org/reports/jmp-2025-wash-households" TargetMode="External"/><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https://washdata.org/reports/jmp-2025-wash-households"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ashdata.org/reports/jmp-2025-wash-households" TargetMode="External"/><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washdata.org/reports/jmp-2025-wash-household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hyperlink" Target="https://washdata.org/reports/jmp-2025-wash-households"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LtBTWo-I5wo" TargetMode="External"/><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76.jpeg"/></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79.jpe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8" Type="http://schemas.openxmlformats.org/officeDocument/2006/relationships/hyperlink" Target="https://unhabitat.org/sites/default/files/2023/06/water_report_web.pdf" TargetMode="External"/><Relationship Id="rId13" Type="http://schemas.openxmlformats.org/officeDocument/2006/relationships/image" Target="../media/image90.png"/><Relationship Id="rId18" Type="http://schemas.openxmlformats.org/officeDocument/2006/relationships/image" Target="../media/image93.emf"/><Relationship Id="rId3" Type="http://schemas.openxmlformats.org/officeDocument/2006/relationships/hyperlink" Target="https://www.eawag.ch/fileadmin/Domain1/Abteilungen/sandec/schwerpunkte/sesp/CLUES/Compendium_2nd_pdfs/Compendium_2nd_Ed_Lowres_1p.pdf" TargetMode="External"/><Relationship Id="rId7" Type="http://schemas.openxmlformats.org/officeDocument/2006/relationships/image" Target="../media/image87.png"/><Relationship Id="rId12" Type="http://schemas.openxmlformats.org/officeDocument/2006/relationships/hyperlink" Target="https://washdata.org/reports/jmp-2025-wash-households" TargetMode="External"/><Relationship Id="rId17" Type="http://schemas.openxmlformats.org/officeDocument/2006/relationships/hyperlink" Target="/https:/iris.who.int/bitstream/handle/10665/375822/9789240088740-eng.pdf?sequence=1" TargetMode="External"/><Relationship Id="rId2" Type="http://schemas.openxmlformats.org/officeDocument/2006/relationships/notesSlide" Target="../notesSlides/notesSlide33.xml"/><Relationship Id="rId16" Type="http://schemas.openxmlformats.org/officeDocument/2006/relationships/image" Target="../media/image92.emf"/><Relationship Id="rId20" Type="http://schemas.openxmlformats.org/officeDocument/2006/relationships/image" Target="../media/image94.png"/><Relationship Id="rId1" Type="http://schemas.openxmlformats.org/officeDocument/2006/relationships/slideLayout" Target="../slideLayouts/slideLayout5.xml"/><Relationship Id="rId6" Type="http://schemas.openxmlformats.org/officeDocument/2006/relationships/image" Target="../media/image86.png"/><Relationship Id="rId11" Type="http://schemas.openxmlformats.org/officeDocument/2006/relationships/image" Target="../media/image89.jpeg"/><Relationship Id="rId5" Type="http://schemas.openxmlformats.org/officeDocument/2006/relationships/hyperlink" Target="https://www.eawag.ch/fileadmin/Domain1/Abteilungen/sandec/publikationen/EWM/Book/fsm_book.pdf" TargetMode="External"/><Relationship Id="rId15" Type="http://schemas.openxmlformats.org/officeDocument/2006/relationships/hyperlink" Target="https://www.eawag.ch/fileadmin/Domain1/Abteilungen/sandec/publikationen/SWM/General_Overview/biowaste_policybrief.pdf" TargetMode="External"/><Relationship Id="rId10" Type="http://schemas.openxmlformats.org/officeDocument/2006/relationships/hyperlink" Target="https://practicalactionpublishing.com/pdfjs/web/viewer.html?file=book/2556/9781788531689_01723634741.pdf" TargetMode="External"/><Relationship Id="rId19" Type="http://schemas.openxmlformats.org/officeDocument/2006/relationships/hyperlink" Target="https://www.eawag.ch/en/department/sandec/publications/fs-methods-book/" TargetMode="External"/><Relationship Id="rId4" Type="http://schemas.openxmlformats.org/officeDocument/2006/relationships/image" Target="../media/image85.jpeg"/><Relationship Id="rId9" Type="http://schemas.openxmlformats.org/officeDocument/2006/relationships/image" Target="../media/image88.jpeg"/><Relationship Id="rId14" Type="http://schemas.openxmlformats.org/officeDocument/2006/relationships/image" Target="../media/image91.emf"/></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4.xml"/><Relationship Id="rId5" Type="http://schemas.openxmlformats.org/officeDocument/2006/relationships/image" Target="../media/image98.png"/><Relationship Id="rId4" Type="http://schemas.openxmlformats.org/officeDocument/2006/relationships/image" Target="../media/image97.png"/></Relationships>
</file>

<file path=ppt/slides/_rels/slide6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3A_67770FA8.xml"/><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go.epfl.ch/ENV-402" TargetMode="External"/><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80042" y="2241551"/>
            <a:ext cx="5377524" cy="1151467"/>
          </a:xfrm>
        </p:spPr>
        <p:txBody>
          <a:bodyPr>
            <a:normAutofit fontScale="90000"/>
          </a:bodyPr>
          <a:lstStyle/>
          <a:p>
            <a:r>
              <a:rPr lang="en-US" b="0" dirty="0"/>
              <a:t>Lecture 1 - ENV 402</a:t>
            </a:r>
            <a:br>
              <a:rPr lang="en-US" dirty="0"/>
            </a:br>
            <a:r>
              <a:rPr lang="en-US" dirty="0"/>
              <a:t>Sanitary Engineering for Development </a:t>
            </a:r>
          </a:p>
        </p:txBody>
      </p:sp>
      <p:sp>
        <p:nvSpPr>
          <p:cNvPr id="3" name="Subtitle 2"/>
          <p:cNvSpPr>
            <a:spLocks noGrp="1"/>
          </p:cNvSpPr>
          <p:nvPr>
            <p:ph type="subTitle" idx="1"/>
          </p:nvPr>
        </p:nvSpPr>
        <p:spPr>
          <a:xfrm>
            <a:off x="624418" y="4076701"/>
            <a:ext cx="11233149" cy="1945217"/>
          </a:xfrm>
        </p:spPr>
        <p:txBody>
          <a:bodyPr>
            <a:noAutofit/>
          </a:bodyPr>
          <a:lstStyle/>
          <a:p>
            <a:r>
              <a:rPr lang="en-US" dirty="0"/>
              <a:t>Dr Jess MacArthur</a:t>
            </a:r>
          </a:p>
          <a:p>
            <a:r>
              <a:rPr lang="en-US" dirty="0"/>
              <a:t>Eawag-</a:t>
            </a:r>
            <a:r>
              <a:rPr lang="en-US" dirty="0" err="1"/>
              <a:t>Sandec</a:t>
            </a:r>
            <a:endParaRPr lang="en-US" dirty="0"/>
          </a:p>
        </p:txBody>
      </p:sp>
      <p:pic>
        <p:nvPicPr>
          <p:cNvPr id="1026" name="Picture 2">
            <a:extLst>
              <a:ext uri="{FF2B5EF4-FFF2-40B4-BE49-F238E27FC236}">
                <a16:creationId xmlns:a16="http://schemas.microsoft.com/office/drawing/2014/main" id="{8786FDF9-2AF5-A771-D706-850E4A4E1E8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 y="-1"/>
            <a:ext cx="6096000" cy="695144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8D9FA85-D815-55CD-CE2C-ADDEAC22A6F0}"/>
              </a:ext>
            </a:extLst>
          </p:cNvPr>
          <p:cNvSpPr/>
          <p:nvPr/>
        </p:nvSpPr>
        <p:spPr>
          <a:xfrm>
            <a:off x="239184" y="5916393"/>
            <a:ext cx="5160780" cy="5002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7200" tIns="33600" rIns="67200" bIns="33600" rtlCol="0" anchor="t" anchorCtr="0">
            <a:spAutoFit/>
          </a:bodyPr>
          <a:lstStyle/>
          <a:p>
            <a:pPr algn="l">
              <a:lnSpc>
                <a:spcPct val="98000"/>
              </a:lnSpc>
            </a:pPr>
            <a:r>
              <a:rPr lang="en-US" spc="-27" dirty="0"/>
              <a:t>Water collection at a tapped spring in Ethiopia</a:t>
            </a:r>
          </a:p>
          <a:p>
            <a:pPr algn="l">
              <a:lnSpc>
                <a:spcPct val="98000"/>
              </a:lnSpc>
            </a:pPr>
            <a:r>
              <a:rPr lang="en-US" sz="1067" spc="-27" dirty="0"/>
              <a:t>Source: MacArthur 2024</a:t>
            </a:r>
          </a:p>
        </p:txBody>
      </p:sp>
    </p:spTree>
    <p:extLst>
      <p:ext uri="{BB962C8B-B14F-4D97-AF65-F5344CB8AC3E}">
        <p14:creationId xmlns:p14="http://schemas.microsoft.com/office/powerpoint/2010/main" val="1492115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fontScale="90000"/>
          </a:bodyPr>
          <a:lstStyle/>
          <a:p>
            <a:r>
              <a:rPr lang="en-US" altLang="en-US" sz="2800" b="1" dirty="0" err="1"/>
              <a:t>Sandec</a:t>
            </a:r>
            <a:r>
              <a:rPr lang="en-US" altLang="en-US" sz="2800" b="1" dirty="0"/>
              <a:t> Groups</a:t>
            </a:r>
            <a:br>
              <a:rPr lang="en-US" altLang="en-US" sz="2800" b="1" dirty="0"/>
            </a:br>
            <a:r>
              <a:rPr lang="en-GB" altLang="en-US" sz="2800" b="0" dirty="0"/>
              <a:t>Sanitation, Water and Solid Waste for Development</a:t>
            </a:r>
            <a:endParaRPr lang="en-GB" b="0" dirty="0"/>
          </a:p>
        </p:txBody>
      </p:sp>
      <p:graphicFrame>
        <p:nvGraphicFramePr>
          <p:cNvPr id="5" name="Content Placeholder 4">
            <a:extLst>
              <a:ext uri="{FF2B5EF4-FFF2-40B4-BE49-F238E27FC236}">
                <a16:creationId xmlns:a16="http://schemas.microsoft.com/office/drawing/2014/main" id="{2E44F5FD-556E-720E-2F97-9D0600DEC4F5}"/>
              </a:ext>
            </a:extLst>
          </p:cNvPr>
          <p:cNvGraphicFramePr>
            <a:graphicFrameLocks noGrp="1"/>
          </p:cNvGraphicFramePr>
          <p:nvPr>
            <p:ph sz="quarter" idx="16"/>
            <p:extLst>
              <p:ext uri="{D42A27DB-BD31-4B8C-83A1-F6EECF244321}">
                <p14:modId xmlns:p14="http://schemas.microsoft.com/office/powerpoint/2010/main" val="1997902656"/>
              </p:ext>
            </p:extLst>
          </p:nvPr>
        </p:nvGraphicFramePr>
        <p:xfrm>
          <a:off x="623888" y="1735138"/>
          <a:ext cx="11233150" cy="4286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7" name="Rectangle: Rounded Corners 36">
            <a:extLst>
              <a:ext uri="{FF2B5EF4-FFF2-40B4-BE49-F238E27FC236}">
                <a16:creationId xmlns:a16="http://schemas.microsoft.com/office/drawing/2014/main" id="{BCCB5F51-819B-EB9A-0F42-DA40E7BBC206}"/>
              </a:ext>
            </a:extLst>
          </p:cNvPr>
          <p:cNvSpPr/>
          <p:nvPr/>
        </p:nvSpPr>
        <p:spPr>
          <a:xfrm>
            <a:off x="6639813" y="5340334"/>
            <a:ext cx="688833" cy="395287"/>
          </a:xfrm>
          <a:prstGeom prst="round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50400" tIns="25200" rIns="50400" bIns="25200" rtlCol="0" anchor="ctr" anchorCtr="0"/>
          <a:lstStyle/>
          <a:p>
            <a:pPr algn="ctr"/>
            <a:r>
              <a:rPr lang="en-GB" sz="2000" b="0" i="0" dirty="0">
                <a:solidFill>
                  <a:srgbClr val="212121"/>
                </a:solidFill>
                <a:effectLst/>
                <a:latin typeface="+mj-lt"/>
              </a:rPr>
              <a:t>new!</a:t>
            </a:r>
          </a:p>
        </p:txBody>
      </p:sp>
      <p:sp>
        <p:nvSpPr>
          <p:cNvPr id="38" name="Rectangle: Rounded Corners 37">
            <a:extLst>
              <a:ext uri="{FF2B5EF4-FFF2-40B4-BE49-F238E27FC236}">
                <a16:creationId xmlns:a16="http://schemas.microsoft.com/office/drawing/2014/main" id="{1D6318DE-2D61-9065-4198-63D52EFA40FB}"/>
              </a:ext>
            </a:extLst>
          </p:cNvPr>
          <p:cNvSpPr/>
          <p:nvPr/>
        </p:nvSpPr>
        <p:spPr>
          <a:xfrm>
            <a:off x="9569030" y="5340333"/>
            <a:ext cx="688833" cy="395287"/>
          </a:xfrm>
          <a:prstGeom prst="round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50400" tIns="25200" rIns="50400" bIns="25200" rtlCol="0" anchor="ctr" anchorCtr="0"/>
          <a:lstStyle/>
          <a:p>
            <a:pPr algn="ctr"/>
            <a:r>
              <a:rPr lang="en-GB" sz="2000" b="0" i="0" dirty="0">
                <a:solidFill>
                  <a:srgbClr val="212121"/>
                </a:solidFill>
                <a:effectLst/>
                <a:latin typeface="+mj-lt"/>
              </a:rPr>
              <a:t>new!</a:t>
            </a:r>
          </a:p>
        </p:txBody>
      </p:sp>
    </p:spTree>
    <p:extLst>
      <p:ext uri="{BB962C8B-B14F-4D97-AF65-F5344CB8AC3E}">
        <p14:creationId xmlns:p14="http://schemas.microsoft.com/office/powerpoint/2010/main" val="1588424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9221626-CCEF-68BC-ABE0-4AA09C62274F}"/>
              </a:ext>
            </a:extLst>
          </p:cNvPr>
          <p:cNvSpPr>
            <a:spLocks noGrp="1"/>
          </p:cNvSpPr>
          <p:nvPr>
            <p:ph type="title"/>
          </p:nvPr>
        </p:nvSpPr>
        <p:spPr>
          <a:xfrm>
            <a:off x="623888" y="2598737"/>
            <a:ext cx="11064529" cy="1337159"/>
          </a:xfrm>
        </p:spPr>
        <p:txBody>
          <a:bodyPr/>
          <a:lstStyle/>
          <a:p>
            <a:r>
              <a:rPr lang="en-US" dirty="0"/>
              <a:t>Paired Discussion (2 minutes)</a:t>
            </a:r>
            <a:br>
              <a:rPr lang="en-US" dirty="0"/>
            </a:br>
            <a:r>
              <a:rPr lang="en-US" b="0" dirty="0"/>
              <a:t>What is your motivation for being in this course?</a:t>
            </a:r>
          </a:p>
        </p:txBody>
      </p:sp>
    </p:spTree>
    <p:extLst>
      <p:ext uri="{BB962C8B-B14F-4D97-AF65-F5344CB8AC3E}">
        <p14:creationId xmlns:p14="http://schemas.microsoft.com/office/powerpoint/2010/main" val="3180608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p:cNvSpPr txBox="1">
            <a:spLocks/>
          </p:cNvSpPr>
          <p:nvPr/>
        </p:nvSpPr>
        <p:spPr>
          <a:xfrm>
            <a:off x="239184" y="1988840"/>
            <a:ext cx="7296976" cy="4608512"/>
          </a:xfrm>
          <a:prstGeom prst="rect">
            <a:avLst/>
          </a:prstGeom>
        </p:spPr>
        <p:txBody>
          <a:bodyPr/>
          <a:lstStyle>
            <a:lvl1pPr marL="342900" indent="-342900" algn="l" defTabSz="914400" rtl="0" eaLnBrk="1" latinLnBrk="0" hangingPunct="1">
              <a:spcBef>
                <a:spcPct val="20000"/>
              </a:spcBef>
              <a:buSzPct val="75000"/>
              <a:buFont typeface="Arial"/>
              <a:buChar char="•"/>
              <a:defRPr sz="1800" kern="1200">
                <a:solidFill>
                  <a:schemeClr val="tx1"/>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2pPr>
            <a:lvl3pPr marL="11430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3pPr>
            <a:lvl4pPr marL="16002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de-CH" sz="2133" dirty="0"/>
          </a:p>
        </p:txBody>
      </p:sp>
      <p:sp>
        <p:nvSpPr>
          <p:cNvPr id="2" name="Title 1">
            <a:extLst>
              <a:ext uri="{FF2B5EF4-FFF2-40B4-BE49-F238E27FC236}">
                <a16:creationId xmlns:a16="http://schemas.microsoft.com/office/drawing/2014/main" id="{0BAF8524-1EC3-0063-C137-9B74475CEEF2}"/>
              </a:ext>
            </a:extLst>
          </p:cNvPr>
          <p:cNvSpPr>
            <a:spLocks noGrp="1"/>
          </p:cNvSpPr>
          <p:nvPr>
            <p:ph type="title"/>
          </p:nvPr>
        </p:nvSpPr>
        <p:spPr>
          <a:xfrm>
            <a:off x="623888" y="946151"/>
            <a:ext cx="11233150" cy="395287"/>
          </a:xfrm>
        </p:spPr>
        <p:txBody>
          <a:bodyPr/>
          <a:lstStyle/>
          <a:p>
            <a:r>
              <a:rPr lang="en-US" dirty="0"/>
              <a:t>About me – Dr Jess MacArthur </a:t>
            </a:r>
          </a:p>
        </p:txBody>
      </p:sp>
      <p:sp>
        <p:nvSpPr>
          <p:cNvPr id="4" name="Content Placeholder 3">
            <a:extLst>
              <a:ext uri="{FF2B5EF4-FFF2-40B4-BE49-F238E27FC236}">
                <a16:creationId xmlns:a16="http://schemas.microsoft.com/office/drawing/2014/main" id="{27F0BA96-E49F-7127-FC03-8D85A32522C6}"/>
              </a:ext>
            </a:extLst>
          </p:cNvPr>
          <p:cNvSpPr>
            <a:spLocks noGrp="1"/>
          </p:cNvSpPr>
          <p:nvPr>
            <p:ph sz="quarter" idx="17"/>
          </p:nvPr>
        </p:nvSpPr>
        <p:spPr>
          <a:xfrm>
            <a:off x="623888" y="1761565"/>
            <a:ext cx="7498136" cy="4259823"/>
          </a:xfrm>
        </p:spPr>
        <p:txBody>
          <a:bodyPr/>
          <a:lstStyle/>
          <a:p>
            <a:r>
              <a:rPr lang="en-US" dirty="0"/>
              <a:t>Academic Background</a:t>
            </a:r>
          </a:p>
          <a:p>
            <a:pPr marL="285750" indent="-285750">
              <a:buFont typeface="Arial" panose="020B0604020202020204" pitchFamily="34" charset="0"/>
              <a:buChar char="•"/>
            </a:pPr>
            <a:r>
              <a:rPr lang="en-US" b="0" dirty="0"/>
              <a:t>BSc in Chemical Engineering – University of Calgary</a:t>
            </a:r>
          </a:p>
          <a:p>
            <a:pPr marL="285750" indent="-285750">
              <a:buFont typeface="Arial" panose="020B0604020202020204" pitchFamily="34" charset="0"/>
              <a:buChar char="•"/>
            </a:pPr>
            <a:r>
              <a:rPr lang="en-US" b="0" dirty="0"/>
              <a:t>MSc in Water Science, Policy and Management – University of Oxford</a:t>
            </a:r>
          </a:p>
          <a:p>
            <a:pPr marL="285750" indent="-285750">
              <a:buFont typeface="Arial" panose="020B0604020202020204" pitchFamily="34" charset="0"/>
              <a:buChar char="•"/>
            </a:pPr>
            <a:r>
              <a:rPr lang="en-US" b="0" dirty="0" err="1"/>
              <a:t>Phd</a:t>
            </a:r>
            <a:r>
              <a:rPr lang="en-US" b="0" dirty="0"/>
              <a:t> in Sustainable Futures – University of Technology Sydney</a:t>
            </a:r>
          </a:p>
          <a:p>
            <a:pPr>
              <a:spcBef>
                <a:spcPts val="600"/>
              </a:spcBef>
            </a:pPr>
            <a:endParaRPr lang="en-US" dirty="0"/>
          </a:p>
          <a:p>
            <a:r>
              <a:rPr lang="en-US" dirty="0"/>
              <a:t>Professional Background</a:t>
            </a:r>
          </a:p>
          <a:p>
            <a:pPr marL="285750" lvl="0" indent="-285750">
              <a:buFont typeface="Arial" panose="020B0604020202020204" pitchFamily="34" charset="0"/>
              <a:buChar char="•"/>
            </a:pPr>
            <a:r>
              <a:rPr lang="en-GB" b="0" dirty="0" err="1">
                <a:sym typeface="Open Sans"/>
              </a:rPr>
              <a:t>iDE</a:t>
            </a:r>
            <a:r>
              <a:rPr lang="en-GB" b="0" dirty="0">
                <a:sym typeface="Open Sans"/>
              </a:rPr>
              <a:t>, Bangladesh </a:t>
            </a:r>
            <a:r>
              <a:rPr lang="en-US" b="0" dirty="0"/>
              <a:t>–</a:t>
            </a:r>
            <a:r>
              <a:rPr lang="en-GB" b="0" dirty="0">
                <a:sym typeface="Open Sans"/>
              </a:rPr>
              <a:t> WASH Advisor, WASH Director</a:t>
            </a:r>
          </a:p>
          <a:p>
            <a:pPr marL="285750" lvl="0" indent="-285750">
              <a:buFont typeface="Arial" panose="020B0604020202020204" pitchFamily="34" charset="0"/>
              <a:buChar char="•"/>
            </a:pPr>
            <a:r>
              <a:rPr lang="en-GB" b="0" dirty="0">
                <a:sym typeface="Open Sans"/>
              </a:rPr>
              <a:t>Save the Children, Global </a:t>
            </a:r>
            <a:r>
              <a:rPr lang="en-US" b="0" dirty="0"/>
              <a:t>–</a:t>
            </a:r>
            <a:r>
              <a:rPr lang="en-GB" b="0" dirty="0">
                <a:sym typeface="Open Sans"/>
              </a:rPr>
              <a:t> Research and Learning Advisor</a:t>
            </a:r>
          </a:p>
          <a:p>
            <a:pPr marL="285750" lvl="0" indent="-285750">
              <a:buFont typeface="Arial" panose="020B0604020202020204" pitchFamily="34" charset="0"/>
              <a:buChar char="•"/>
            </a:pPr>
            <a:r>
              <a:rPr lang="en-GB" b="0" dirty="0">
                <a:sym typeface="Open Sans"/>
              </a:rPr>
              <a:t>Institute for Sustainable Futures – Adjunct Research Fellow</a:t>
            </a:r>
          </a:p>
          <a:p>
            <a:pPr marL="285750" lvl="0" indent="-285750">
              <a:buFont typeface="Arial" panose="020B0604020202020204" pitchFamily="34" charset="0"/>
              <a:buChar char="•"/>
            </a:pPr>
            <a:r>
              <a:rPr lang="en-GB" b="0" dirty="0">
                <a:sym typeface="Open Sans"/>
              </a:rPr>
              <a:t>Independent Consulting (HKI, IRC-WASH, WaterAid, Splash…)</a:t>
            </a:r>
          </a:p>
          <a:p>
            <a:pPr marL="285750" indent="-285750">
              <a:buFont typeface="Arial" panose="020B0604020202020204" pitchFamily="34" charset="0"/>
              <a:buChar char="•"/>
            </a:pPr>
            <a:r>
              <a:rPr lang="en-GB" b="0" dirty="0" err="1">
                <a:sym typeface="Open Sans"/>
              </a:rPr>
              <a:t>Sandec</a:t>
            </a:r>
            <a:r>
              <a:rPr lang="en-GB" b="0" dirty="0">
                <a:sym typeface="Open Sans"/>
              </a:rPr>
              <a:t>-Eawag</a:t>
            </a:r>
            <a:r>
              <a:rPr lang="en-US" b="0" dirty="0">
                <a:sym typeface="Open Sans"/>
              </a:rPr>
              <a:t> since May 2025 – Knowledge Broker</a:t>
            </a:r>
            <a:endParaRPr lang="en-GB" b="0" dirty="0">
              <a:sym typeface="Open Sans"/>
            </a:endParaRPr>
          </a:p>
        </p:txBody>
      </p:sp>
      <p:sp>
        <p:nvSpPr>
          <p:cNvPr id="15" name="Content Placeholder 1">
            <a:extLst>
              <a:ext uri="{FF2B5EF4-FFF2-40B4-BE49-F238E27FC236}">
                <a16:creationId xmlns:a16="http://schemas.microsoft.com/office/drawing/2014/main" id="{B5C56178-E40F-E432-9E53-72AE569DD7FC}"/>
              </a:ext>
            </a:extLst>
          </p:cNvPr>
          <p:cNvSpPr txBox="1">
            <a:spLocks/>
          </p:cNvSpPr>
          <p:nvPr/>
        </p:nvSpPr>
        <p:spPr>
          <a:xfrm>
            <a:off x="-6493310" y="836612"/>
            <a:ext cx="7296976" cy="4608512"/>
          </a:xfrm>
          <a:prstGeom prst="rect">
            <a:avLst/>
          </a:prstGeom>
        </p:spPr>
        <p:txBody>
          <a:bodyPr/>
          <a:lstStyle>
            <a:lvl1pPr marL="342900" indent="-342900" algn="l" defTabSz="914400" rtl="0" eaLnBrk="1" latinLnBrk="0" hangingPunct="1">
              <a:spcBef>
                <a:spcPct val="20000"/>
              </a:spcBef>
              <a:buSzPct val="75000"/>
              <a:buFont typeface="Arial"/>
              <a:buChar char="•"/>
              <a:defRPr sz="1800" kern="1200">
                <a:solidFill>
                  <a:schemeClr val="tx1"/>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2pPr>
            <a:lvl3pPr marL="11430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3pPr>
            <a:lvl4pPr marL="16002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de-CH" sz="2133" dirty="0"/>
          </a:p>
        </p:txBody>
      </p:sp>
      <p:sp>
        <p:nvSpPr>
          <p:cNvPr id="21" name="Rectangle: Rounded Corners 20">
            <a:extLst>
              <a:ext uri="{FF2B5EF4-FFF2-40B4-BE49-F238E27FC236}">
                <a16:creationId xmlns:a16="http://schemas.microsoft.com/office/drawing/2014/main" id="{9E266F66-D4B6-F5CB-F1BB-47222DD20BDA}"/>
              </a:ext>
            </a:extLst>
          </p:cNvPr>
          <p:cNvSpPr/>
          <p:nvPr/>
        </p:nvSpPr>
        <p:spPr>
          <a:xfrm>
            <a:off x="8458200" y="5667316"/>
            <a:ext cx="2957410" cy="708144"/>
          </a:xfrm>
          <a:prstGeom prst="round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50400" tIns="25200" rIns="50400" bIns="25200" rtlCol="0" anchor="ctr" anchorCtr="0"/>
          <a:lstStyle/>
          <a:p>
            <a:pPr algn="ctr"/>
            <a:r>
              <a:rPr lang="en-GB" sz="2000" b="0" i="0" dirty="0">
                <a:solidFill>
                  <a:srgbClr val="212121"/>
                </a:solidFill>
                <a:effectLst/>
                <a:latin typeface="+mj-lt"/>
                <a:hlinkClick r:id="rId3"/>
              </a:rPr>
              <a:t>https://sites.google.com/view/jess-macarthur</a:t>
            </a:r>
            <a:endParaRPr lang="en-GB" sz="2000" b="0" i="0" dirty="0">
              <a:solidFill>
                <a:srgbClr val="212121"/>
              </a:solidFill>
              <a:effectLst/>
              <a:latin typeface="+mj-lt"/>
            </a:endParaRPr>
          </a:p>
        </p:txBody>
      </p:sp>
      <p:sp>
        <p:nvSpPr>
          <p:cNvPr id="26" name="Content Placeholder 25">
            <a:extLst>
              <a:ext uri="{FF2B5EF4-FFF2-40B4-BE49-F238E27FC236}">
                <a16:creationId xmlns:a16="http://schemas.microsoft.com/office/drawing/2014/main" id="{CAAD0723-8E2E-89CF-66C6-0D4BA971E120}"/>
              </a:ext>
            </a:extLst>
          </p:cNvPr>
          <p:cNvSpPr>
            <a:spLocks noGrp="1"/>
          </p:cNvSpPr>
          <p:nvPr>
            <p:ph sz="quarter" idx="18"/>
          </p:nvPr>
        </p:nvSpPr>
        <p:spPr>
          <a:xfrm>
            <a:off x="8506728" y="1761565"/>
            <a:ext cx="3348721" cy="4259823"/>
          </a:xfrm>
        </p:spPr>
        <p:txBody>
          <a:bodyPr/>
          <a:lstStyle/>
          <a:p>
            <a:pPr>
              <a:lnSpc>
                <a:spcPct val="100000"/>
              </a:lnSpc>
            </a:pPr>
            <a:r>
              <a:rPr lang="en-US" sz="1600" dirty="0">
                <a:latin typeface="+mj-lt"/>
              </a:rPr>
              <a:t>Lived: </a:t>
            </a:r>
            <a:r>
              <a:rPr lang="en-GB" sz="1600" b="0" dirty="0">
                <a:latin typeface="+mj-lt"/>
              </a:rPr>
              <a:t>Australia, Bangladesh, Canada, Indonesia, Switzerland, Thailand, Turkey, the United Kingdom, and the United States.</a:t>
            </a:r>
          </a:p>
          <a:p>
            <a:pPr>
              <a:lnSpc>
                <a:spcPct val="100000"/>
              </a:lnSpc>
            </a:pPr>
            <a:r>
              <a:rPr lang="en-GB" sz="1600" i="0" u="none" strike="noStrike" dirty="0">
                <a:solidFill>
                  <a:srgbClr val="000000"/>
                </a:solidFill>
                <a:effectLst/>
                <a:latin typeface="+mj-lt"/>
              </a:rPr>
              <a:t>Extensive professional experience: </a:t>
            </a:r>
            <a:r>
              <a:rPr lang="en-GB" sz="1600" b="0" i="0" u="none" strike="noStrike" dirty="0">
                <a:solidFill>
                  <a:srgbClr val="000000"/>
                </a:solidFill>
                <a:effectLst/>
                <a:latin typeface="+mj-lt"/>
              </a:rPr>
              <a:t>Bangladesh, Cambodia, Ethiopia, Nepal, Ghana, Togo, Zambia, and Zimbabwe. </a:t>
            </a:r>
            <a:endParaRPr lang="en-GB" sz="1600" b="0" dirty="0">
              <a:solidFill>
                <a:srgbClr val="000000"/>
              </a:solidFill>
              <a:latin typeface="+mj-lt"/>
            </a:endParaRPr>
          </a:p>
          <a:p>
            <a:pPr>
              <a:lnSpc>
                <a:spcPct val="100000"/>
              </a:lnSpc>
            </a:pPr>
            <a:r>
              <a:rPr lang="en-GB" sz="1600" i="0" u="none" strike="noStrike" dirty="0">
                <a:solidFill>
                  <a:srgbClr val="000000"/>
                </a:solidFill>
                <a:effectLst/>
                <a:latin typeface="+mj-lt"/>
              </a:rPr>
              <a:t>Additional support: </a:t>
            </a:r>
            <a:r>
              <a:rPr lang="en-GB" sz="1600" b="0" i="0" u="none" strike="noStrike" dirty="0">
                <a:solidFill>
                  <a:srgbClr val="000000"/>
                </a:solidFill>
                <a:effectLst/>
                <a:latin typeface="+mj-lt"/>
              </a:rPr>
              <a:t>Bhutan, Burkina Faso, Democratic Republic of Congo (DRC), Laos PDR, Madagascar, Mali, Mozambique, Niger, Timor-Leste, Uganda, Vanuatu, and Vietnam.</a:t>
            </a:r>
            <a:endParaRPr lang="en-US" sz="1600" dirty="0">
              <a:latin typeface="+mj-lt"/>
            </a:endParaRPr>
          </a:p>
        </p:txBody>
      </p:sp>
    </p:spTree>
    <p:extLst>
      <p:ext uri="{BB962C8B-B14F-4D97-AF65-F5344CB8AC3E}">
        <p14:creationId xmlns:p14="http://schemas.microsoft.com/office/powerpoint/2010/main" val="3842390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3888" y="2598737"/>
            <a:ext cx="11233150" cy="395287"/>
          </a:xfrm>
        </p:spPr>
        <p:txBody>
          <a:bodyPr>
            <a:normAutofit fontScale="90000"/>
          </a:bodyPr>
          <a:lstStyle/>
          <a:p>
            <a:r>
              <a:rPr lang="de-CH" b="0" dirty="0"/>
              <a:t>Part I</a:t>
            </a:r>
            <a:br>
              <a:rPr lang="de-CH" dirty="0"/>
            </a:br>
            <a:r>
              <a:rPr lang="en-US" dirty="0"/>
              <a:t>Setting the Scene</a:t>
            </a:r>
          </a:p>
        </p:txBody>
      </p:sp>
    </p:spTree>
    <p:extLst>
      <p:ext uri="{BB962C8B-B14F-4D97-AF65-F5344CB8AC3E}">
        <p14:creationId xmlns:p14="http://schemas.microsoft.com/office/powerpoint/2010/main" val="1303710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3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9298" y="836675"/>
            <a:ext cx="5580000" cy="5580000"/>
          </a:xfrm>
          <a:prstGeom prst="ellipse">
            <a:avLst/>
          </a:prstGeom>
          <a:noFill/>
          <a:ln>
            <a:noFill/>
          </a:ln>
        </p:spPr>
      </p:pic>
      <p:pic>
        <p:nvPicPr>
          <p:cNvPr id="320" name="Google Shape;320;p37"/>
          <p:cNvPicPr preferRelativeResize="0"/>
          <p:nvPr/>
        </p:nvPicPr>
        <p:blipFill rotWithShape="1">
          <a:blip r:embed="rId4" cstate="screen">
            <a:alphaModFix/>
            <a:extLst>
              <a:ext uri="{28A0092B-C50C-407E-A947-70E740481C1C}">
                <a14:useLocalDpi xmlns:a14="http://schemas.microsoft.com/office/drawing/2010/main"/>
              </a:ext>
            </a:extLst>
          </a:blip>
          <a:srcRect b="-531"/>
          <a:stretch/>
        </p:blipFill>
        <p:spPr>
          <a:xfrm rot="-5400000">
            <a:off x="6277038" y="821615"/>
            <a:ext cx="5580000" cy="5580000"/>
          </a:xfrm>
          <a:prstGeom prst="ellipse">
            <a:avLst/>
          </a:prstGeom>
          <a:noFill/>
          <a:ln>
            <a:noFill/>
          </a:ln>
        </p:spPr>
      </p:pic>
      <p:sp>
        <p:nvSpPr>
          <p:cNvPr id="321" name="Google Shape;321;p37"/>
          <p:cNvSpPr/>
          <p:nvPr/>
        </p:nvSpPr>
        <p:spPr>
          <a:xfrm>
            <a:off x="-51773" y="642821"/>
            <a:ext cx="5691123" cy="5723169"/>
          </a:xfrm>
          <a:custGeom>
            <a:avLst/>
            <a:gdLst/>
            <a:ahLst/>
            <a:cxnLst/>
            <a:rect l="l" t="t" r="r" b="b"/>
            <a:pathLst>
              <a:path w="5691123" h="5723169" fill="none" extrusionOk="0">
                <a:moveTo>
                  <a:pt x="0" y="2861585"/>
                </a:moveTo>
                <a:cubicBezTo>
                  <a:pt x="304815" y="1317335"/>
                  <a:pt x="1402674" y="-264805"/>
                  <a:pt x="2845562" y="0"/>
                </a:cubicBezTo>
                <a:cubicBezTo>
                  <a:pt x="4378339" y="-5939"/>
                  <a:pt x="5561264" y="1403437"/>
                  <a:pt x="5691124" y="2861585"/>
                </a:cubicBezTo>
                <a:cubicBezTo>
                  <a:pt x="5680477" y="4340456"/>
                  <a:pt x="4352547" y="5812910"/>
                  <a:pt x="2845562" y="5723170"/>
                </a:cubicBezTo>
                <a:cubicBezTo>
                  <a:pt x="1294197" y="5734476"/>
                  <a:pt x="194116" y="4488668"/>
                  <a:pt x="0" y="2861585"/>
                </a:cubicBezTo>
                <a:close/>
              </a:path>
              <a:path w="5691123" h="5723169" extrusionOk="0">
                <a:moveTo>
                  <a:pt x="0" y="2861585"/>
                </a:moveTo>
                <a:cubicBezTo>
                  <a:pt x="-136034" y="1197266"/>
                  <a:pt x="1143234" y="49079"/>
                  <a:pt x="2845562" y="0"/>
                </a:cubicBezTo>
                <a:cubicBezTo>
                  <a:pt x="4669825" y="53200"/>
                  <a:pt x="5661061" y="1282131"/>
                  <a:pt x="5691124" y="2861585"/>
                </a:cubicBezTo>
                <a:cubicBezTo>
                  <a:pt x="5467169" y="4660700"/>
                  <a:pt x="4379684" y="5930103"/>
                  <a:pt x="2845562" y="5723170"/>
                </a:cubicBezTo>
                <a:cubicBezTo>
                  <a:pt x="1249707" y="5709878"/>
                  <a:pt x="178220" y="4527150"/>
                  <a:pt x="0" y="2861585"/>
                </a:cubicBezTo>
                <a:close/>
              </a:path>
            </a:pathLst>
          </a:custGeom>
          <a:solidFill>
            <a:schemeClr val="lt2">
              <a:alpha val="20000"/>
            </a:schemeClr>
          </a:solidFill>
          <a:ln w="25400" cap="flat" cmpd="sng">
            <a:solidFill>
              <a:srgbClr val="4466B9">
                <a:alpha val="0"/>
              </a:srgbClr>
            </a:solidFill>
            <a:prstDash val="solid"/>
            <a:round/>
            <a:headEnd type="none" w="sm" len="sm"/>
            <a:tailEnd type="none" w="sm" len="sm"/>
          </a:ln>
        </p:spPr>
        <p:txBody>
          <a:bodyPr spcFirstLastPara="1" wrap="square" lIns="91433" tIns="45700" rIns="91433" bIns="45700" anchor="ctr" anchorCtr="0">
            <a:noAutofit/>
          </a:bodyPr>
          <a:lstStyle/>
          <a:p>
            <a:pPr algn="ctr">
              <a:buClr>
                <a:srgbClr val="000000"/>
              </a:buClr>
              <a:buSzPts val="1100"/>
            </a:pPr>
            <a:r>
              <a:rPr lang="en" sz="146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t>≈≈</a:t>
            </a:r>
            <a:endParaRPr sz="1467"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23" name="Google Shape;323;p37"/>
          <p:cNvSpPr/>
          <p:nvPr/>
        </p:nvSpPr>
        <p:spPr>
          <a:xfrm>
            <a:off x="5750421" y="540455"/>
            <a:ext cx="5861160" cy="5861160"/>
          </a:xfrm>
          <a:custGeom>
            <a:avLst/>
            <a:gdLst/>
            <a:ahLst/>
            <a:cxnLst/>
            <a:rect l="l" t="t" r="r" b="b"/>
            <a:pathLst>
              <a:path w="5861160" h="5861160" fill="none" extrusionOk="0">
                <a:moveTo>
                  <a:pt x="0" y="2930580"/>
                </a:moveTo>
                <a:cubicBezTo>
                  <a:pt x="244851" y="1341112"/>
                  <a:pt x="1431799" y="-246412"/>
                  <a:pt x="2930580" y="0"/>
                </a:cubicBezTo>
                <a:cubicBezTo>
                  <a:pt x="4375992" y="-26508"/>
                  <a:pt x="5784821" y="1383938"/>
                  <a:pt x="5861160" y="2930580"/>
                </a:cubicBezTo>
                <a:cubicBezTo>
                  <a:pt x="5828342" y="4236132"/>
                  <a:pt x="4360655" y="6123038"/>
                  <a:pt x="2930580" y="5861160"/>
                </a:cubicBezTo>
                <a:cubicBezTo>
                  <a:pt x="1534983" y="5985959"/>
                  <a:pt x="310030" y="4623638"/>
                  <a:pt x="0" y="2930580"/>
                </a:cubicBezTo>
                <a:close/>
              </a:path>
              <a:path w="5861160" h="5861160" extrusionOk="0">
                <a:moveTo>
                  <a:pt x="0" y="2930580"/>
                </a:moveTo>
                <a:cubicBezTo>
                  <a:pt x="-84455" y="1259971"/>
                  <a:pt x="1237863" y="27849"/>
                  <a:pt x="2930580" y="0"/>
                </a:cubicBezTo>
                <a:cubicBezTo>
                  <a:pt x="4713085" y="34524"/>
                  <a:pt x="5718101" y="1316614"/>
                  <a:pt x="5861160" y="2930580"/>
                </a:cubicBezTo>
                <a:cubicBezTo>
                  <a:pt x="5812332" y="4596778"/>
                  <a:pt x="4529824" y="5967678"/>
                  <a:pt x="2930580" y="5861160"/>
                </a:cubicBezTo>
                <a:cubicBezTo>
                  <a:pt x="1223390" y="5812644"/>
                  <a:pt x="84063" y="4589261"/>
                  <a:pt x="0" y="2930580"/>
                </a:cubicBezTo>
                <a:close/>
              </a:path>
            </a:pathLst>
          </a:custGeom>
          <a:solidFill>
            <a:schemeClr val="lt2">
              <a:alpha val="20000"/>
            </a:schemeClr>
          </a:solidFill>
          <a:ln w="25400" cap="flat" cmpd="sng">
            <a:solidFill>
              <a:srgbClr val="4466B9">
                <a:alpha val="0"/>
              </a:srgbClr>
            </a:solidFill>
            <a:prstDash val="solid"/>
            <a:round/>
            <a:headEnd type="none" w="sm" len="sm"/>
            <a:tailEnd type="none" w="sm" len="sm"/>
          </a:ln>
        </p:spPr>
        <p:txBody>
          <a:bodyPr spcFirstLastPara="1" wrap="square" lIns="91433" tIns="45700" rIns="91433" bIns="45700" anchor="ctr" anchorCtr="0">
            <a:noAutofit/>
          </a:bodyPr>
          <a:lstStyle/>
          <a:p>
            <a:pPr algn="ctr">
              <a:buClr>
                <a:srgbClr val="000000"/>
              </a:buClr>
              <a:buSzPts val="1100"/>
            </a:pPr>
            <a:endParaRPr sz="146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 name="Text Placeholder 14">
            <a:extLst>
              <a:ext uri="{FF2B5EF4-FFF2-40B4-BE49-F238E27FC236}">
                <a16:creationId xmlns:a16="http://schemas.microsoft.com/office/drawing/2014/main" id="{05A53220-A946-72E0-13B7-0AA17CAD4861}"/>
              </a:ext>
            </a:extLst>
          </p:cNvPr>
          <p:cNvSpPr txBox="1">
            <a:spLocks/>
          </p:cNvSpPr>
          <p:nvPr/>
        </p:nvSpPr>
        <p:spPr>
          <a:xfrm>
            <a:off x="6380185" y="6579788"/>
            <a:ext cx="5476853" cy="162846"/>
          </a:xfrm>
          <a:prstGeom prst="rect">
            <a:avLst/>
          </a:prstGeom>
        </p:spPr>
        <p:txBody>
          <a:bodyPr/>
          <a:lstStyle>
            <a:lvl1pPr marL="0" indent="0" algn="l" defTabSz="914400" rtl="0" eaLnBrk="1" latinLnBrk="0" hangingPunct="1">
              <a:lnSpc>
                <a:spcPct val="90000"/>
              </a:lnSpc>
              <a:spcBef>
                <a:spcPts val="120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2pPr>
            <a:lvl3pPr marL="216000" indent="-216000" algn="l" defTabSz="914400" rtl="0" eaLnBrk="1" latinLnBrk="0" hangingPunct="1">
              <a:lnSpc>
                <a:spcPct val="90000"/>
              </a:lnSpc>
              <a:spcBef>
                <a:spcPts val="1200"/>
              </a:spcBef>
              <a:buFont typeface="Wingdings" panose="05000000000000000000" pitchFamily="2" charset="2"/>
              <a:buChar char="§"/>
              <a:defRPr sz="1800" kern="1200">
                <a:solidFill>
                  <a:schemeClr val="tx1"/>
                </a:solidFill>
                <a:latin typeface="+mn-lt"/>
                <a:ea typeface="+mn-ea"/>
                <a:cs typeface="+mn-cs"/>
              </a:defRPr>
            </a:lvl3pPr>
            <a:lvl4pPr marL="432000" indent="-216000" algn="l" defTabSz="914400" rtl="0" eaLnBrk="1" latinLnBrk="0" hangingPunct="1">
              <a:lnSpc>
                <a:spcPct val="90000"/>
              </a:lnSpc>
              <a:spcBef>
                <a:spcPts val="1200"/>
              </a:spcBef>
              <a:buFont typeface="Wingdings" panose="05000000000000000000" pitchFamily="2" charset="2"/>
              <a:buChar char="§"/>
              <a:defRPr sz="1800" kern="1200">
                <a:solidFill>
                  <a:schemeClr val="tx1"/>
                </a:solidFill>
                <a:latin typeface="+mn-lt"/>
                <a:ea typeface="+mn-ea"/>
                <a:cs typeface="+mn-cs"/>
              </a:defRPr>
            </a:lvl4pPr>
            <a:lvl5pPr marL="648000" indent="-216000" algn="l" defTabSz="914400" rtl="0" eaLnBrk="1" latinLnBrk="0" hangingPunct="1">
              <a:lnSpc>
                <a:spcPct val="90000"/>
              </a:lnSpc>
              <a:spcBef>
                <a:spcPts val="1200"/>
              </a:spcBef>
              <a:buFont typeface="Wingdings" panose="05000000000000000000" pitchFamily="2" charset="2"/>
              <a:buChar char="§"/>
              <a:defRPr sz="1800" kern="1200">
                <a:solidFill>
                  <a:schemeClr val="tx1"/>
                </a:solidFill>
                <a:latin typeface="+mn-lt"/>
                <a:ea typeface="+mn-ea"/>
                <a:cs typeface="+mn-cs"/>
              </a:defRPr>
            </a:lvl5pPr>
            <a:lvl6pPr marL="864000" indent="-216000" algn="l" defTabSz="914400" rtl="0" eaLnBrk="1" latinLnBrk="0" hangingPunct="1">
              <a:lnSpc>
                <a:spcPct val="90000"/>
              </a:lnSpc>
              <a:spcBef>
                <a:spcPts val="1200"/>
              </a:spcBef>
              <a:buFont typeface="Wingdings" panose="05000000000000000000" pitchFamily="2" charset="2"/>
              <a:buChar char="§"/>
              <a:defRPr sz="1800" kern="1200">
                <a:solidFill>
                  <a:schemeClr val="tx1"/>
                </a:solidFill>
                <a:latin typeface="+mn-lt"/>
                <a:ea typeface="+mn-ea"/>
                <a:cs typeface="+mn-cs"/>
              </a:defRPr>
            </a:lvl6pPr>
            <a:lvl7pPr marL="1080000" indent="-216000" algn="l" defTabSz="914400" rtl="0" eaLnBrk="1" latinLnBrk="0" hangingPunct="1">
              <a:lnSpc>
                <a:spcPct val="90000"/>
              </a:lnSpc>
              <a:spcBef>
                <a:spcPts val="1200"/>
              </a:spcBef>
              <a:buFont typeface="Wingdings" panose="05000000000000000000" pitchFamily="2" charset="2"/>
              <a:buChar char="§"/>
              <a:defRPr sz="1800" kern="1200">
                <a:solidFill>
                  <a:schemeClr val="tx1"/>
                </a:solidFill>
                <a:latin typeface="+mn-lt"/>
                <a:ea typeface="+mn-ea"/>
                <a:cs typeface="+mn-cs"/>
              </a:defRPr>
            </a:lvl7pPr>
            <a:lvl8pPr marL="1296000" indent="-216000" algn="l" defTabSz="914400" rtl="0" eaLnBrk="1" latinLnBrk="0" hangingPunct="1">
              <a:lnSpc>
                <a:spcPct val="90000"/>
              </a:lnSpc>
              <a:spcBef>
                <a:spcPts val="1200"/>
              </a:spcBef>
              <a:buFont typeface="Wingdings" panose="05000000000000000000" pitchFamily="2" charset="2"/>
              <a:buChar char="§"/>
              <a:defRPr sz="1800" kern="1200">
                <a:solidFill>
                  <a:schemeClr val="tx1"/>
                </a:solidFill>
                <a:latin typeface="+mn-lt"/>
                <a:ea typeface="+mn-ea"/>
                <a:cs typeface="+mn-cs"/>
              </a:defRPr>
            </a:lvl8pPr>
            <a:lvl9pPr marL="1512000" indent="-216000" algn="l" defTabSz="914400" rtl="0" eaLnBrk="1" latinLnBrk="0" hangingPunct="1">
              <a:lnSpc>
                <a:spcPct val="90000"/>
              </a:lnSpc>
              <a:spcBef>
                <a:spcPts val="1200"/>
              </a:spcBef>
              <a:buFont typeface="Wingdings" panose="05000000000000000000" pitchFamily="2" charset="2"/>
              <a:buChar char="§"/>
              <a:defRPr sz="1800" kern="1200">
                <a:solidFill>
                  <a:schemeClr val="tx1"/>
                </a:solidFill>
                <a:latin typeface="+mn-lt"/>
                <a:ea typeface="+mn-ea"/>
                <a:cs typeface="+mn-cs"/>
              </a:defRPr>
            </a:lvl9pPr>
          </a:lstStyle>
          <a:p>
            <a:r>
              <a:rPr lang="en-US" sz="1200" b="0" dirty="0"/>
              <a:t>Photo source for these stories: Jess MacArthur, unless otherwise noted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3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229961" y="72320"/>
            <a:ext cx="4123832" cy="5546500"/>
          </a:xfrm>
          <a:prstGeom prst="rect">
            <a:avLst/>
          </a:prstGeom>
          <a:noFill/>
          <a:ln>
            <a:noFill/>
          </a:ln>
        </p:spPr>
      </p:pic>
      <p:sp>
        <p:nvSpPr>
          <p:cNvPr id="330" name="Google Shape;330;p38"/>
          <p:cNvSpPr txBox="1">
            <a:spLocks noGrp="1"/>
          </p:cNvSpPr>
          <p:nvPr>
            <p:ph type="title" idx="4294967295"/>
          </p:nvPr>
        </p:nvSpPr>
        <p:spPr>
          <a:xfrm>
            <a:off x="10191" y="7401316"/>
            <a:ext cx="12192000" cy="1160463"/>
          </a:xfrm>
          <a:prstGeom prst="rect">
            <a:avLst/>
          </a:prstGeom>
          <a:noFill/>
          <a:ln>
            <a:noFill/>
          </a:ln>
        </p:spPr>
        <p:txBody>
          <a:bodyPr spcFirstLastPara="1" vert="horz" wrap="square" lIns="91433" tIns="45700" rIns="91433" bIns="45700" rtlCol="0" anchor="ctr" anchorCtr="0">
            <a:noAutofit/>
          </a:bodyPr>
          <a:lstStyle/>
          <a:p>
            <a:endParaRPr dirty="0">
              <a:sym typeface="Trebuchet MS"/>
            </a:endParaRPr>
          </a:p>
        </p:txBody>
      </p:sp>
      <p:sp>
        <p:nvSpPr>
          <p:cNvPr id="331" name="Google Shape;331;p38"/>
          <p:cNvSpPr txBox="1"/>
          <p:nvPr/>
        </p:nvSpPr>
        <p:spPr>
          <a:xfrm>
            <a:off x="9197009" y="6457891"/>
            <a:ext cx="2984800" cy="584928"/>
          </a:xfrm>
          <a:prstGeom prst="rect">
            <a:avLst/>
          </a:prstGeom>
          <a:noFill/>
          <a:ln>
            <a:noFill/>
          </a:ln>
        </p:spPr>
        <p:txBody>
          <a:bodyPr spcFirstLastPara="1" wrap="square" lIns="91433" tIns="45700" rIns="91433" bIns="45700" anchor="t" anchorCtr="0">
            <a:spAutoFit/>
          </a:bodyPr>
          <a:lstStyle/>
          <a:p>
            <a:pPr algn="r">
              <a:buClr>
                <a:srgbClr val="000000"/>
              </a:buClr>
              <a:buSzPts val="800"/>
            </a:pPr>
            <a:r>
              <a:rPr lang="en" sz="1067" dirty="0">
                <a:solidFill>
                  <a:srgbClr val="858585"/>
                </a:solidFill>
                <a:latin typeface="Open Sans" panose="020B0606030504020204" pitchFamily="34" charset="0"/>
                <a:ea typeface="Open Sans" panose="020B0606030504020204" pitchFamily="34" charset="0"/>
                <a:cs typeface="Open Sans" panose="020B0606030504020204" pitchFamily="34" charset="0"/>
                <a:sym typeface="Arial"/>
              </a:rPr>
              <a:t>Image: Adobe Stock</a:t>
            </a:r>
            <a:endParaRPr sz="1467"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p>
            <a:pPr algn="r">
              <a:buClr>
                <a:srgbClr val="000000"/>
              </a:buClr>
              <a:buSzPts val="800"/>
            </a:pPr>
            <a:r>
              <a:rPr lang="en" sz="1067" dirty="0">
                <a:solidFill>
                  <a:srgbClr val="858585"/>
                </a:solidFill>
                <a:latin typeface="Open Sans" panose="020B0606030504020204" pitchFamily="34" charset="0"/>
                <a:ea typeface="Open Sans" panose="020B0606030504020204" pitchFamily="34" charset="0"/>
                <a:cs typeface="Open Sans" panose="020B0606030504020204" pitchFamily="34" charset="0"/>
                <a:sym typeface="Arial"/>
              </a:rPr>
              <a:t>Ethnographic Study: Van </a:t>
            </a:r>
            <a:r>
              <a:rPr lang="en" sz="1067" dirty="0" err="1">
                <a:solidFill>
                  <a:srgbClr val="858585"/>
                </a:solidFill>
                <a:latin typeface="Open Sans" panose="020B0606030504020204" pitchFamily="34" charset="0"/>
                <a:ea typeface="Open Sans" panose="020B0606030504020204" pitchFamily="34" charset="0"/>
                <a:cs typeface="Open Sans" panose="020B0606030504020204" pitchFamily="34" charset="0"/>
                <a:sym typeface="Arial"/>
              </a:rPr>
              <a:t>Houweling</a:t>
            </a:r>
            <a:r>
              <a:rPr lang="en" sz="1067" dirty="0">
                <a:solidFill>
                  <a:srgbClr val="858585"/>
                </a:solidFill>
                <a:latin typeface="Open Sans" panose="020B0606030504020204" pitchFamily="34" charset="0"/>
                <a:ea typeface="Open Sans" panose="020B0606030504020204" pitchFamily="34" charset="0"/>
                <a:cs typeface="Open Sans" panose="020B0606030504020204" pitchFamily="34" charset="0"/>
                <a:sym typeface="Arial"/>
              </a:rPr>
              <a:t> 2015</a:t>
            </a:r>
            <a:endParaRPr sz="1467"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p>
            <a:pPr algn="r">
              <a:buClr>
                <a:srgbClr val="000000"/>
              </a:buClr>
              <a:buSzPts val="800"/>
            </a:pPr>
            <a:endParaRPr sz="1067" dirty="0">
              <a:solidFill>
                <a:srgbClr val="858585"/>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32" name="Google Shape;332;p38"/>
          <p:cNvSpPr/>
          <p:nvPr/>
        </p:nvSpPr>
        <p:spPr>
          <a:xfrm>
            <a:off x="9991365" y="4359276"/>
            <a:ext cx="360000" cy="360000"/>
          </a:xfrm>
          <a:prstGeom prst="ellipse">
            <a:avLst/>
          </a:prstGeom>
          <a:solidFill>
            <a:schemeClr val="dk2"/>
          </a:solidFill>
          <a:ln>
            <a:noFill/>
          </a:ln>
        </p:spPr>
        <p:txBody>
          <a:bodyPr spcFirstLastPara="1" wrap="square" lIns="91433" tIns="45700" rIns="91433" bIns="45700" anchor="ctr" anchorCtr="0">
            <a:noAutofit/>
          </a:bodyPr>
          <a:lstStyle/>
          <a:p>
            <a:pPr algn="ctr">
              <a:buClr>
                <a:srgbClr val="000000"/>
              </a:buClr>
              <a:buSzPts val="1100"/>
            </a:pPr>
            <a:endParaRPr sz="146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333" name="Google Shape;333;p3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68472" y="788788"/>
            <a:ext cx="5227600" cy="5227600"/>
          </a:xfrm>
          <a:prstGeom prst="ellipse">
            <a:avLst/>
          </a:prstGeom>
          <a:noFill/>
          <a:ln>
            <a:noFill/>
          </a:ln>
        </p:spPr>
      </p:pic>
      <p:sp>
        <p:nvSpPr>
          <p:cNvPr id="334" name="Google Shape;334;p38"/>
          <p:cNvSpPr/>
          <p:nvPr/>
        </p:nvSpPr>
        <p:spPr>
          <a:xfrm>
            <a:off x="869556" y="788788"/>
            <a:ext cx="5232600" cy="5232600"/>
          </a:xfrm>
          <a:custGeom>
            <a:avLst/>
            <a:gdLst/>
            <a:ahLst/>
            <a:cxnLst/>
            <a:rect l="l" t="t" r="r" b="b"/>
            <a:pathLst>
              <a:path w="3693600" h="3693600" fill="none" extrusionOk="0">
                <a:moveTo>
                  <a:pt x="0" y="1846800"/>
                </a:moveTo>
                <a:cubicBezTo>
                  <a:pt x="119050" y="761597"/>
                  <a:pt x="904354" y="-6533"/>
                  <a:pt x="1846800" y="0"/>
                </a:cubicBezTo>
                <a:cubicBezTo>
                  <a:pt x="2822477" y="28055"/>
                  <a:pt x="3760239" y="836774"/>
                  <a:pt x="3693600" y="1846800"/>
                </a:cubicBezTo>
                <a:cubicBezTo>
                  <a:pt x="3736362" y="2820120"/>
                  <a:pt x="2633036" y="3617483"/>
                  <a:pt x="1846800" y="3693600"/>
                </a:cubicBezTo>
                <a:cubicBezTo>
                  <a:pt x="631692" y="3817813"/>
                  <a:pt x="130139" y="3117446"/>
                  <a:pt x="0" y="1846800"/>
                </a:cubicBezTo>
                <a:close/>
              </a:path>
              <a:path w="3693600" h="3693600" extrusionOk="0">
                <a:moveTo>
                  <a:pt x="0" y="1846800"/>
                </a:moveTo>
                <a:cubicBezTo>
                  <a:pt x="182531" y="660713"/>
                  <a:pt x="880284" y="135603"/>
                  <a:pt x="1846800" y="0"/>
                </a:cubicBezTo>
                <a:cubicBezTo>
                  <a:pt x="2738151" y="-71130"/>
                  <a:pt x="3525178" y="883218"/>
                  <a:pt x="3693600" y="1846800"/>
                </a:cubicBezTo>
                <a:cubicBezTo>
                  <a:pt x="3724532" y="2878193"/>
                  <a:pt x="2695620" y="3910429"/>
                  <a:pt x="1846800" y="3693600"/>
                </a:cubicBezTo>
                <a:cubicBezTo>
                  <a:pt x="920121" y="3767054"/>
                  <a:pt x="-257207" y="3015522"/>
                  <a:pt x="0" y="1846800"/>
                </a:cubicBezTo>
                <a:close/>
              </a:path>
            </a:pathLst>
          </a:custGeom>
          <a:noFill/>
          <a:ln w="19050" cap="flat" cmpd="sng">
            <a:solidFill>
              <a:schemeClr val="dk2"/>
            </a:solidFill>
            <a:prstDash val="solid"/>
            <a:round/>
            <a:headEnd type="none" w="sm" len="sm"/>
            <a:tailEnd type="none" w="sm" len="sm"/>
          </a:ln>
        </p:spPr>
        <p:txBody>
          <a:bodyPr spcFirstLastPara="1" wrap="square" lIns="91433" tIns="91433" rIns="91433" bIns="91433" anchor="t" anchorCtr="0">
            <a:noAutofit/>
          </a:bodyPr>
          <a:lstStyle/>
          <a:p>
            <a:pPr algn="ctr">
              <a:buClr>
                <a:srgbClr val="000000"/>
              </a:buClr>
              <a:buSzPts val="2700"/>
            </a:pPr>
            <a:endParaRPr sz="3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Fira Sans"/>
            </a:endParaRPr>
          </a:p>
          <a:p>
            <a:pPr algn="ctr">
              <a:buClr>
                <a:srgbClr val="000000"/>
              </a:buClr>
              <a:buSzPts val="2700"/>
            </a:pPr>
            <a:endParaRPr sz="3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Fira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3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67643" y="815200"/>
            <a:ext cx="5227600" cy="5227600"/>
          </a:xfrm>
          <a:prstGeom prst="ellipse">
            <a:avLst/>
          </a:prstGeom>
          <a:noFill/>
          <a:ln>
            <a:noFill/>
          </a:ln>
        </p:spPr>
      </p:pic>
      <p:sp>
        <p:nvSpPr>
          <p:cNvPr id="342" name="Google Shape;342;p39"/>
          <p:cNvSpPr/>
          <p:nvPr/>
        </p:nvSpPr>
        <p:spPr>
          <a:xfrm>
            <a:off x="3062600" y="815212"/>
            <a:ext cx="5232600" cy="5232600"/>
          </a:xfrm>
          <a:custGeom>
            <a:avLst/>
            <a:gdLst/>
            <a:ahLst/>
            <a:cxnLst/>
            <a:rect l="l" t="t" r="r" b="b"/>
            <a:pathLst>
              <a:path w="3693600" h="3693600" fill="none" extrusionOk="0">
                <a:moveTo>
                  <a:pt x="0" y="1846800"/>
                </a:moveTo>
                <a:cubicBezTo>
                  <a:pt x="119050" y="761597"/>
                  <a:pt x="904354" y="-6533"/>
                  <a:pt x="1846800" y="0"/>
                </a:cubicBezTo>
                <a:cubicBezTo>
                  <a:pt x="2822477" y="28055"/>
                  <a:pt x="3760239" y="836774"/>
                  <a:pt x="3693600" y="1846800"/>
                </a:cubicBezTo>
                <a:cubicBezTo>
                  <a:pt x="3736362" y="2820120"/>
                  <a:pt x="2633036" y="3617483"/>
                  <a:pt x="1846800" y="3693600"/>
                </a:cubicBezTo>
                <a:cubicBezTo>
                  <a:pt x="631692" y="3817813"/>
                  <a:pt x="130139" y="3117446"/>
                  <a:pt x="0" y="1846800"/>
                </a:cubicBezTo>
                <a:close/>
              </a:path>
              <a:path w="3693600" h="3693600" extrusionOk="0">
                <a:moveTo>
                  <a:pt x="0" y="1846800"/>
                </a:moveTo>
                <a:cubicBezTo>
                  <a:pt x="182531" y="660713"/>
                  <a:pt x="880284" y="135603"/>
                  <a:pt x="1846800" y="0"/>
                </a:cubicBezTo>
                <a:cubicBezTo>
                  <a:pt x="2738151" y="-71130"/>
                  <a:pt x="3525178" y="883218"/>
                  <a:pt x="3693600" y="1846800"/>
                </a:cubicBezTo>
                <a:cubicBezTo>
                  <a:pt x="3724532" y="2878193"/>
                  <a:pt x="2695620" y="3910429"/>
                  <a:pt x="1846800" y="3693600"/>
                </a:cubicBezTo>
                <a:cubicBezTo>
                  <a:pt x="920121" y="3767054"/>
                  <a:pt x="-257207" y="3015522"/>
                  <a:pt x="0" y="1846800"/>
                </a:cubicBezTo>
                <a:close/>
              </a:path>
            </a:pathLst>
          </a:custGeom>
          <a:noFill/>
          <a:ln w="19050" cap="flat" cmpd="sng">
            <a:solidFill>
              <a:schemeClr val="dk2"/>
            </a:solidFill>
            <a:prstDash val="solid"/>
            <a:round/>
            <a:headEnd type="none" w="sm" len="sm"/>
            <a:tailEnd type="none" w="sm" len="sm"/>
          </a:ln>
        </p:spPr>
        <p:txBody>
          <a:bodyPr spcFirstLastPara="1" wrap="square" lIns="91433" tIns="91433" rIns="91433" bIns="91433" anchor="t" anchorCtr="0">
            <a:noAutofit/>
          </a:bodyPr>
          <a:lstStyle/>
          <a:p>
            <a:pPr algn="ctr">
              <a:buClr>
                <a:srgbClr val="000000"/>
              </a:buClr>
              <a:buSzPts val="2700"/>
            </a:pPr>
            <a:endParaRPr sz="3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Fira Sans"/>
            </a:endParaRPr>
          </a:p>
          <a:p>
            <a:pPr algn="ctr">
              <a:buClr>
                <a:srgbClr val="000000"/>
              </a:buClr>
              <a:buSzPts val="2700"/>
            </a:pPr>
            <a:endParaRPr sz="3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Fira Sans"/>
            </a:endParaRPr>
          </a:p>
        </p:txBody>
      </p:sp>
      <p:sp>
        <p:nvSpPr>
          <p:cNvPr id="343" name="Google Shape;343;p39"/>
          <p:cNvSpPr txBox="1"/>
          <p:nvPr/>
        </p:nvSpPr>
        <p:spPr>
          <a:xfrm>
            <a:off x="9197009" y="6476051"/>
            <a:ext cx="2984800" cy="420716"/>
          </a:xfrm>
          <a:prstGeom prst="rect">
            <a:avLst/>
          </a:prstGeom>
          <a:noFill/>
          <a:ln>
            <a:noFill/>
          </a:ln>
        </p:spPr>
        <p:txBody>
          <a:bodyPr spcFirstLastPara="1" wrap="square" lIns="91433" tIns="45700" rIns="91433" bIns="45700" anchor="t" anchorCtr="0">
            <a:spAutoFit/>
          </a:bodyPr>
          <a:lstStyle/>
          <a:p>
            <a:pPr algn="r">
              <a:buClr>
                <a:srgbClr val="000000"/>
              </a:buClr>
              <a:buSzPts val="800"/>
            </a:pPr>
            <a:r>
              <a:rPr lang="en" sz="1067" dirty="0">
                <a:solidFill>
                  <a:srgbClr val="858585"/>
                </a:solidFill>
                <a:latin typeface="Open Sans" panose="020B0606030504020204" pitchFamily="34" charset="0"/>
                <a:ea typeface="Open Sans" panose="020B0606030504020204" pitchFamily="34" charset="0"/>
                <a:cs typeface="Open Sans" panose="020B0606030504020204" pitchFamily="34" charset="0"/>
                <a:sym typeface="Arial"/>
              </a:rPr>
              <a:t>Image: Adobe Stock</a:t>
            </a:r>
            <a:endParaRPr sz="1467"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p>
            <a:pPr algn="r">
              <a:buClr>
                <a:srgbClr val="000000"/>
              </a:buClr>
              <a:buSzPts val="800"/>
            </a:pPr>
            <a:endParaRPr sz="1067" dirty="0">
              <a:solidFill>
                <a:srgbClr val="858585"/>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50" name="Google Shape;350;p40" descr="A cross on a brick wall&#10;&#10;Description automatically generated with low confidenc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96140" y="1298314"/>
            <a:ext cx="4888800" cy="4888800"/>
          </a:xfrm>
          <a:prstGeom prst="ellipse">
            <a:avLst/>
          </a:prstGeom>
          <a:noFill/>
          <a:ln>
            <a:noFill/>
          </a:ln>
        </p:spPr>
      </p:pic>
      <p:sp>
        <p:nvSpPr>
          <p:cNvPr id="351" name="Google Shape;351;p40"/>
          <p:cNvSpPr/>
          <p:nvPr/>
        </p:nvSpPr>
        <p:spPr>
          <a:xfrm>
            <a:off x="1596140" y="1051566"/>
            <a:ext cx="5232600" cy="5232600"/>
          </a:xfrm>
          <a:custGeom>
            <a:avLst/>
            <a:gdLst/>
            <a:ahLst/>
            <a:cxnLst/>
            <a:rect l="l" t="t" r="r" b="b"/>
            <a:pathLst>
              <a:path w="3693600" h="3693600" fill="none" extrusionOk="0">
                <a:moveTo>
                  <a:pt x="0" y="1846800"/>
                </a:moveTo>
                <a:cubicBezTo>
                  <a:pt x="119050" y="761597"/>
                  <a:pt x="904354" y="-6533"/>
                  <a:pt x="1846800" y="0"/>
                </a:cubicBezTo>
                <a:cubicBezTo>
                  <a:pt x="2822477" y="28055"/>
                  <a:pt x="3760239" y="836774"/>
                  <a:pt x="3693600" y="1846800"/>
                </a:cubicBezTo>
                <a:cubicBezTo>
                  <a:pt x="3736362" y="2820120"/>
                  <a:pt x="2633036" y="3617483"/>
                  <a:pt x="1846800" y="3693600"/>
                </a:cubicBezTo>
                <a:cubicBezTo>
                  <a:pt x="631692" y="3817813"/>
                  <a:pt x="130139" y="3117446"/>
                  <a:pt x="0" y="1846800"/>
                </a:cubicBezTo>
                <a:close/>
              </a:path>
              <a:path w="3693600" h="3693600" extrusionOk="0">
                <a:moveTo>
                  <a:pt x="0" y="1846800"/>
                </a:moveTo>
                <a:cubicBezTo>
                  <a:pt x="182531" y="660713"/>
                  <a:pt x="880284" y="135603"/>
                  <a:pt x="1846800" y="0"/>
                </a:cubicBezTo>
                <a:cubicBezTo>
                  <a:pt x="2738151" y="-71130"/>
                  <a:pt x="3525178" y="883218"/>
                  <a:pt x="3693600" y="1846800"/>
                </a:cubicBezTo>
                <a:cubicBezTo>
                  <a:pt x="3724532" y="2878193"/>
                  <a:pt x="2695620" y="3910429"/>
                  <a:pt x="1846800" y="3693600"/>
                </a:cubicBezTo>
                <a:cubicBezTo>
                  <a:pt x="920121" y="3767054"/>
                  <a:pt x="-257207" y="3015522"/>
                  <a:pt x="0" y="1846800"/>
                </a:cubicBezTo>
                <a:close/>
              </a:path>
            </a:pathLst>
          </a:custGeom>
          <a:noFill/>
          <a:ln w="19050" cap="flat" cmpd="sng">
            <a:solidFill>
              <a:schemeClr val="dk2"/>
            </a:solidFill>
            <a:prstDash val="solid"/>
            <a:round/>
            <a:headEnd type="none" w="sm" len="sm"/>
            <a:tailEnd type="none" w="sm" len="sm"/>
          </a:ln>
        </p:spPr>
        <p:txBody>
          <a:bodyPr spcFirstLastPara="1" wrap="square" lIns="91433" tIns="91433" rIns="91433" bIns="91433" anchor="t" anchorCtr="0">
            <a:noAutofit/>
          </a:bodyPr>
          <a:lstStyle/>
          <a:p>
            <a:pPr algn="ctr">
              <a:buClr>
                <a:srgbClr val="000000"/>
              </a:buClr>
              <a:buSzPts val="2700"/>
            </a:pPr>
            <a:endParaRPr sz="3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Fira Sans"/>
            </a:endParaRPr>
          </a:p>
          <a:p>
            <a:pPr algn="ctr">
              <a:buClr>
                <a:srgbClr val="000000"/>
              </a:buClr>
              <a:buSzPts val="2700"/>
            </a:pPr>
            <a:endParaRPr sz="3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Fira Sans"/>
            </a:endParaRPr>
          </a:p>
        </p:txBody>
      </p:sp>
      <p:sp>
        <p:nvSpPr>
          <p:cNvPr id="352" name="Google Shape;352;p40"/>
          <p:cNvSpPr/>
          <p:nvPr/>
        </p:nvSpPr>
        <p:spPr>
          <a:xfrm>
            <a:off x="5682387" y="960670"/>
            <a:ext cx="5232600" cy="5232600"/>
          </a:xfrm>
          <a:custGeom>
            <a:avLst/>
            <a:gdLst/>
            <a:ahLst/>
            <a:cxnLst/>
            <a:rect l="l" t="t" r="r" b="b"/>
            <a:pathLst>
              <a:path w="3693600" h="3693600" fill="none" extrusionOk="0">
                <a:moveTo>
                  <a:pt x="0" y="1846800"/>
                </a:moveTo>
                <a:cubicBezTo>
                  <a:pt x="119050" y="761597"/>
                  <a:pt x="904354" y="-6533"/>
                  <a:pt x="1846800" y="0"/>
                </a:cubicBezTo>
                <a:cubicBezTo>
                  <a:pt x="2822477" y="28055"/>
                  <a:pt x="3760239" y="836774"/>
                  <a:pt x="3693600" y="1846800"/>
                </a:cubicBezTo>
                <a:cubicBezTo>
                  <a:pt x="3736362" y="2820120"/>
                  <a:pt x="2633036" y="3617483"/>
                  <a:pt x="1846800" y="3693600"/>
                </a:cubicBezTo>
                <a:cubicBezTo>
                  <a:pt x="631692" y="3817813"/>
                  <a:pt x="130139" y="3117446"/>
                  <a:pt x="0" y="1846800"/>
                </a:cubicBezTo>
                <a:close/>
              </a:path>
              <a:path w="3693600" h="3693600" extrusionOk="0">
                <a:moveTo>
                  <a:pt x="0" y="1846800"/>
                </a:moveTo>
                <a:cubicBezTo>
                  <a:pt x="182531" y="660713"/>
                  <a:pt x="880284" y="135603"/>
                  <a:pt x="1846800" y="0"/>
                </a:cubicBezTo>
                <a:cubicBezTo>
                  <a:pt x="2738151" y="-71130"/>
                  <a:pt x="3525178" y="883218"/>
                  <a:pt x="3693600" y="1846800"/>
                </a:cubicBezTo>
                <a:cubicBezTo>
                  <a:pt x="3724532" y="2878193"/>
                  <a:pt x="2695620" y="3910429"/>
                  <a:pt x="1846800" y="3693600"/>
                </a:cubicBezTo>
                <a:cubicBezTo>
                  <a:pt x="920121" y="3767054"/>
                  <a:pt x="-257207" y="3015522"/>
                  <a:pt x="0" y="1846800"/>
                </a:cubicBezTo>
                <a:close/>
              </a:path>
            </a:pathLst>
          </a:custGeom>
          <a:noFill/>
          <a:ln w="19050" cap="flat" cmpd="sng">
            <a:solidFill>
              <a:schemeClr val="dk2"/>
            </a:solidFill>
            <a:prstDash val="solid"/>
            <a:round/>
            <a:headEnd type="none" w="sm" len="sm"/>
            <a:tailEnd type="none" w="sm" len="sm"/>
          </a:ln>
        </p:spPr>
        <p:txBody>
          <a:bodyPr spcFirstLastPara="1" wrap="square" lIns="91433" tIns="91433" rIns="91433" bIns="91433" anchor="t" anchorCtr="0">
            <a:noAutofit/>
          </a:bodyPr>
          <a:lstStyle/>
          <a:p>
            <a:pPr algn="ctr">
              <a:buClr>
                <a:srgbClr val="000000"/>
              </a:buClr>
              <a:buSzPts val="2700"/>
            </a:pPr>
            <a:endParaRPr sz="3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Fira Sans"/>
            </a:endParaRPr>
          </a:p>
          <a:p>
            <a:pPr algn="ctr">
              <a:buClr>
                <a:srgbClr val="000000"/>
              </a:buClr>
              <a:buSzPts val="2700"/>
            </a:pPr>
            <a:endParaRPr sz="3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Fira Sans"/>
            </a:endParaRPr>
          </a:p>
        </p:txBody>
      </p:sp>
      <p:pic>
        <p:nvPicPr>
          <p:cNvPr id="353" name="Google Shape;353;p40" descr="A picture containing outdoor, tree, person, ground&#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854287" y="1132588"/>
            <a:ext cx="4888800" cy="4888800"/>
          </a:xfrm>
          <a:prstGeom prst="ellipse">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4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47797" y="970345"/>
            <a:ext cx="5742455" cy="5887655"/>
          </a:xfrm>
          <a:prstGeom prst="rect">
            <a:avLst/>
          </a:prstGeom>
          <a:noFill/>
          <a:ln>
            <a:noFill/>
          </a:ln>
        </p:spPr>
      </p:pic>
      <p:pic>
        <p:nvPicPr>
          <p:cNvPr id="360" name="Google Shape;360;p4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39315" y="897881"/>
            <a:ext cx="5143600" cy="5143600"/>
          </a:xfrm>
          <a:prstGeom prst="ellipse">
            <a:avLst/>
          </a:prstGeom>
          <a:noFill/>
          <a:ln>
            <a:noFill/>
          </a:ln>
        </p:spPr>
      </p:pic>
      <p:sp>
        <p:nvSpPr>
          <p:cNvPr id="362" name="Google Shape;362;p41"/>
          <p:cNvSpPr/>
          <p:nvPr/>
        </p:nvSpPr>
        <p:spPr>
          <a:xfrm>
            <a:off x="7273443" y="3527172"/>
            <a:ext cx="360000" cy="360000"/>
          </a:xfrm>
          <a:prstGeom prst="ellipse">
            <a:avLst/>
          </a:prstGeom>
          <a:solidFill>
            <a:schemeClr val="dk2"/>
          </a:solidFill>
          <a:ln>
            <a:noFill/>
          </a:ln>
        </p:spPr>
        <p:txBody>
          <a:bodyPr spcFirstLastPara="1" wrap="square" lIns="91433" tIns="45700" rIns="91433" bIns="45700" anchor="ctr" anchorCtr="0">
            <a:noAutofit/>
          </a:bodyPr>
          <a:lstStyle/>
          <a:p>
            <a:pPr algn="ctr">
              <a:buClr>
                <a:srgbClr val="000000"/>
              </a:buClr>
              <a:buSzPts val="1100"/>
            </a:pPr>
            <a:endParaRPr sz="146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63" name="Google Shape;363;p41"/>
          <p:cNvSpPr/>
          <p:nvPr/>
        </p:nvSpPr>
        <p:spPr>
          <a:xfrm>
            <a:off x="651815" y="873961"/>
            <a:ext cx="5232600" cy="5232600"/>
          </a:xfrm>
          <a:custGeom>
            <a:avLst/>
            <a:gdLst/>
            <a:ahLst/>
            <a:cxnLst/>
            <a:rect l="l" t="t" r="r" b="b"/>
            <a:pathLst>
              <a:path w="3693600" h="3693600" fill="none" extrusionOk="0">
                <a:moveTo>
                  <a:pt x="0" y="1846800"/>
                </a:moveTo>
                <a:cubicBezTo>
                  <a:pt x="119050" y="761597"/>
                  <a:pt x="904354" y="-6533"/>
                  <a:pt x="1846800" y="0"/>
                </a:cubicBezTo>
                <a:cubicBezTo>
                  <a:pt x="2822477" y="28055"/>
                  <a:pt x="3760239" y="836774"/>
                  <a:pt x="3693600" y="1846800"/>
                </a:cubicBezTo>
                <a:cubicBezTo>
                  <a:pt x="3736362" y="2820120"/>
                  <a:pt x="2633036" y="3617483"/>
                  <a:pt x="1846800" y="3693600"/>
                </a:cubicBezTo>
                <a:cubicBezTo>
                  <a:pt x="631692" y="3817813"/>
                  <a:pt x="130139" y="3117446"/>
                  <a:pt x="0" y="1846800"/>
                </a:cubicBezTo>
                <a:close/>
              </a:path>
              <a:path w="3693600" h="3693600" extrusionOk="0">
                <a:moveTo>
                  <a:pt x="0" y="1846800"/>
                </a:moveTo>
                <a:cubicBezTo>
                  <a:pt x="182531" y="660713"/>
                  <a:pt x="880284" y="135603"/>
                  <a:pt x="1846800" y="0"/>
                </a:cubicBezTo>
                <a:cubicBezTo>
                  <a:pt x="2738151" y="-71130"/>
                  <a:pt x="3525178" y="883218"/>
                  <a:pt x="3693600" y="1846800"/>
                </a:cubicBezTo>
                <a:cubicBezTo>
                  <a:pt x="3724532" y="2878193"/>
                  <a:pt x="2695620" y="3910429"/>
                  <a:pt x="1846800" y="3693600"/>
                </a:cubicBezTo>
                <a:cubicBezTo>
                  <a:pt x="920121" y="3767054"/>
                  <a:pt x="-257207" y="3015522"/>
                  <a:pt x="0" y="1846800"/>
                </a:cubicBezTo>
                <a:close/>
              </a:path>
            </a:pathLst>
          </a:custGeom>
          <a:noFill/>
          <a:ln w="19050" cap="flat" cmpd="sng">
            <a:solidFill>
              <a:schemeClr val="dk2"/>
            </a:solidFill>
            <a:prstDash val="solid"/>
            <a:round/>
            <a:headEnd type="none" w="sm" len="sm"/>
            <a:tailEnd type="none" w="sm" len="sm"/>
          </a:ln>
        </p:spPr>
        <p:txBody>
          <a:bodyPr spcFirstLastPara="1" wrap="square" lIns="91433" tIns="91433" rIns="91433" bIns="91433" anchor="t" anchorCtr="0">
            <a:noAutofit/>
          </a:bodyPr>
          <a:lstStyle/>
          <a:p>
            <a:pPr algn="ctr">
              <a:buClr>
                <a:srgbClr val="000000"/>
              </a:buClr>
              <a:buSzPts val="2700"/>
            </a:pPr>
            <a:endParaRPr sz="3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Fira Sans"/>
            </a:endParaRPr>
          </a:p>
          <a:p>
            <a:pPr algn="ctr">
              <a:buClr>
                <a:srgbClr val="000000"/>
              </a:buClr>
              <a:buSzPts val="2700"/>
            </a:pPr>
            <a:endParaRPr sz="3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Fira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42"/>
          <p:cNvPicPr preferRelativeResize="0"/>
          <p:nvPr/>
        </p:nvPicPr>
        <p:blipFill rotWithShape="1">
          <a:blip r:embed="rId3" cstate="screen">
            <a:alphaModFix/>
            <a:extLst>
              <a:ext uri="{28A0092B-C50C-407E-A947-70E740481C1C}">
                <a14:useLocalDpi xmlns:a14="http://schemas.microsoft.com/office/drawing/2010/main"/>
              </a:ext>
            </a:extLst>
          </a:blip>
          <a:srcRect b="-531"/>
          <a:stretch/>
        </p:blipFill>
        <p:spPr>
          <a:xfrm rot="-5400000">
            <a:off x="3306000" y="836675"/>
            <a:ext cx="5580000" cy="5580000"/>
          </a:xfrm>
          <a:prstGeom prst="ellipse">
            <a:avLst/>
          </a:prstGeom>
          <a:noFill/>
          <a:ln>
            <a:noFill/>
          </a:ln>
        </p:spPr>
      </p:pic>
      <p:sp>
        <p:nvSpPr>
          <p:cNvPr id="370" name="Google Shape;370;p42"/>
          <p:cNvSpPr/>
          <p:nvPr/>
        </p:nvSpPr>
        <p:spPr>
          <a:xfrm>
            <a:off x="3160814" y="765467"/>
            <a:ext cx="5885136" cy="5651208"/>
          </a:xfrm>
          <a:custGeom>
            <a:avLst/>
            <a:gdLst/>
            <a:ahLst/>
            <a:cxnLst/>
            <a:rect l="l" t="t" r="r" b="b"/>
            <a:pathLst>
              <a:path w="3693600" h="3693600" fill="none" extrusionOk="0">
                <a:moveTo>
                  <a:pt x="0" y="1846800"/>
                </a:moveTo>
                <a:cubicBezTo>
                  <a:pt x="119050" y="761597"/>
                  <a:pt x="904354" y="-6533"/>
                  <a:pt x="1846800" y="0"/>
                </a:cubicBezTo>
                <a:cubicBezTo>
                  <a:pt x="2822477" y="28055"/>
                  <a:pt x="3760239" y="836774"/>
                  <a:pt x="3693600" y="1846800"/>
                </a:cubicBezTo>
                <a:cubicBezTo>
                  <a:pt x="3736362" y="2820120"/>
                  <a:pt x="2633036" y="3617483"/>
                  <a:pt x="1846800" y="3693600"/>
                </a:cubicBezTo>
                <a:cubicBezTo>
                  <a:pt x="631692" y="3817813"/>
                  <a:pt x="130139" y="3117446"/>
                  <a:pt x="0" y="1846800"/>
                </a:cubicBezTo>
                <a:close/>
              </a:path>
              <a:path w="3693600" h="3693600" extrusionOk="0">
                <a:moveTo>
                  <a:pt x="0" y="1846800"/>
                </a:moveTo>
                <a:cubicBezTo>
                  <a:pt x="182531" y="660713"/>
                  <a:pt x="880284" y="135603"/>
                  <a:pt x="1846800" y="0"/>
                </a:cubicBezTo>
                <a:cubicBezTo>
                  <a:pt x="2738151" y="-71130"/>
                  <a:pt x="3525178" y="883218"/>
                  <a:pt x="3693600" y="1846800"/>
                </a:cubicBezTo>
                <a:cubicBezTo>
                  <a:pt x="3724532" y="2878193"/>
                  <a:pt x="2695620" y="3910429"/>
                  <a:pt x="1846800" y="3693600"/>
                </a:cubicBezTo>
                <a:cubicBezTo>
                  <a:pt x="920121" y="3767054"/>
                  <a:pt x="-257207" y="3015522"/>
                  <a:pt x="0" y="1846800"/>
                </a:cubicBezTo>
                <a:close/>
              </a:path>
            </a:pathLst>
          </a:custGeom>
          <a:noFill/>
          <a:ln w="19050" cap="flat" cmpd="sng">
            <a:solidFill>
              <a:schemeClr val="dk2"/>
            </a:solidFill>
            <a:prstDash val="solid"/>
            <a:round/>
            <a:headEnd type="none" w="sm" len="sm"/>
            <a:tailEnd type="none" w="sm" len="sm"/>
          </a:ln>
        </p:spPr>
        <p:txBody>
          <a:bodyPr spcFirstLastPara="1" wrap="square" lIns="91433" tIns="91433" rIns="91433" bIns="91433" anchor="t" anchorCtr="0">
            <a:noAutofit/>
          </a:bodyPr>
          <a:lstStyle/>
          <a:p>
            <a:pPr algn="ctr">
              <a:buClr>
                <a:srgbClr val="000000"/>
              </a:buClr>
              <a:buSzPts val="2700"/>
            </a:pPr>
            <a:endParaRPr sz="3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Fira Sans"/>
            </a:endParaRPr>
          </a:p>
          <a:p>
            <a:pPr algn="ctr">
              <a:buClr>
                <a:srgbClr val="000000"/>
              </a:buClr>
              <a:buSzPts val="2700"/>
            </a:pPr>
            <a:endParaRPr sz="3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Fira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03DF00-1C4D-DECB-C501-FDDE16419FB4}"/>
              </a:ext>
            </a:extLst>
          </p:cNvPr>
          <p:cNvSpPr>
            <a:spLocks noGrp="1"/>
          </p:cNvSpPr>
          <p:nvPr>
            <p:ph type="title"/>
          </p:nvPr>
        </p:nvSpPr>
        <p:spPr/>
        <p:txBody>
          <a:bodyPr/>
          <a:lstStyle/>
          <a:p>
            <a:r>
              <a:rPr lang="en-US" dirty="0"/>
              <a:t>Early Birds</a:t>
            </a:r>
          </a:p>
        </p:txBody>
      </p:sp>
      <p:sp>
        <p:nvSpPr>
          <p:cNvPr id="7" name="Rectangle: Rounded Corners 6">
            <a:extLst>
              <a:ext uri="{FF2B5EF4-FFF2-40B4-BE49-F238E27FC236}">
                <a16:creationId xmlns:a16="http://schemas.microsoft.com/office/drawing/2014/main" id="{DD92F52B-14F9-7C77-ADAF-80DED70BF632}"/>
              </a:ext>
            </a:extLst>
          </p:cNvPr>
          <p:cNvSpPr/>
          <p:nvPr/>
        </p:nvSpPr>
        <p:spPr>
          <a:xfrm>
            <a:off x="734249" y="3509905"/>
            <a:ext cx="1898779" cy="708144"/>
          </a:xfrm>
          <a:prstGeom prst="round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50400" tIns="25200" rIns="50400" bIns="25200" rtlCol="0" anchor="ctr" anchorCtr="0"/>
          <a:lstStyle/>
          <a:p>
            <a:pPr algn="ctr"/>
            <a:r>
              <a:rPr lang="en-US" sz="2000" dirty="0"/>
              <a:t>washdata.org</a:t>
            </a:r>
          </a:p>
        </p:txBody>
      </p:sp>
      <p:pic>
        <p:nvPicPr>
          <p:cNvPr id="9" name="Picture 8">
            <a:extLst>
              <a:ext uri="{FF2B5EF4-FFF2-40B4-BE49-F238E27FC236}">
                <a16:creationId xmlns:a16="http://schemas.microsoft.com/office/drawing/2014/main" id="{ECDA6748-825B-DED6-69B2-BABE9A61B61D}"/>
              </a:ext>
            </a:extLst>
          </p:cNvPr>
          <p:cNvPicPr>
            <a:picLocks noChangeAspect="1"/>
          </p:cNvPicPr>
          <p:nvPr/>
        </p:nvPicPr>
        <p:blipFill>
          <a:blip r:embed="rId2"/>
          <a:stretch>
            <a:fillRect/>
          </a:stretch>
        </p:blipFill>
        <p:spPr>
          <a:xfrm>
            <a:off x="7171501" y="1525905"/>
            <a:ext cx="4286250" cy="4286250"/>
          </a:xfrm>
          <a:prstGeom prst="rect">
            <a:avLst/>
          </a:prstGeom>
        </p:spPr>
      </p:pic>
    </p:spTree>
    <p:extLst>
      <p:ext uri="{BB962C8B-B14F-4D97-AF65-F5344CB8AC3E}">
        <p14:creationId xmlns:p14="http://schemas.microsoft.com/office/powerpoint/2010/main" val="3491055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6" name="Google Shape;376;p4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99800" y="877788"/>
            <a:ext cx="5143600" cy="5143600"/>
          </a:xfrm>
          <a:prstGeom prst="ellipse">
            <a:avLst/>
          </a:prstGeom>
          <a:noFill/>
          <a:ln>
            <a:noFill/>
          </a:ln>
        </p:spPr>
      </p:pic>
      <p:sp>
        <p:nvSpPr>
          <p:cNvPr id="377" name="Google Shape;377;p43"/>
          <p:cNvSpPr/>
          <p:nvPr/>
        </p:nvSpPr>
        <p:spPr>
          <a:xfrm>
            <a:off x="3472353" y="836316"/>
            <a:ext cx="5232600" cy="5232600"/>
          </a:xfrm>
          <a:custGeom>
            <a:avLst/>
            <a:gdLst/>
            <a:ahLst/>
            <a:cxnLst/>
            <a:rect l="l" t="t" r="r" b="b"/>
            <a:pathLst>
              <a:path w="3693600" h="3693600" fill="none" extrusionOk="0">
                <a:moveTo>
                  <a:pt x="0" y="1846800"/>
                </a:moveTo>
                <a:cubicBezTo>
                  <a:pt x="119050" y="761597"/>
                  <a:pt x="904354" y="-6533"/>
                  <a:pt x="1846800" y="0"/>
                </a:cubicBezTo>
                <a:cubicBezTo>
                  <a:pt x="2822477" y="28055"/>
                  <a:pt x="3760239" y="836774"/>
                  <a:pt x="3693600" y="1846800"/>
                </a:cubicBezTo>
                <a:cubicBezTo>
                  <a:pt x="3736362" y="2820120"/>
                  <a:pt x="2633036" y="3617483"/>
                  <a:pt x="1846800" y="3693600"/>
                </a:cubicBezTo>
                <a:cubicBezTo>
                  <a:pt x="631692" y="3817813"/>
                  <a:pt x="130139" y="3117446"/>
                  <a:pt x="0" y="1846800"/>
                </a:cubicBezTo>
                <a:close/>
              </a:path>
              <a:path w="3693600" h="3693600" extrusionOk="0">
                <a:moveTo>
                  <a:pt x="0" y="1846800"/>
                </a:moveTo>
                <a:cubicBezTo>
                  <a:pt x="182531" y="660713"/>
                  <a:pt x="880284" y="135603"/>
                  <a:pt x="1846800" y="0"/>
                </a:cubicBezTo>
                <a:cubicBezTo>
                  <a:pt x="2738151" y="-71130"/>
                  <a:pt x="3525178" y="883218"/>
                  <a:pt x="3693600" y="1846800"/>
                </a:cubicBezTo>
                <a:cubicBezTo>
                  <a:pt x="3724532" y="2878193"/>
                  <a:pt x="2695620" y="3910429"/>
                  <a:pt x="1846800" y="3693600"/>
                </a:cubicBezTo>
                <a:cubicBezTo>
                  <a:pt x="920121" y="3767054"/>
                  <a:pt x="-257207" y="3015522"/>
                  <a:pt x="0" y="1846800"/>
                </a:cubicBezTo>
                <a:close/>
              </a:path>
            </a:pathLst>
          </a:custGeom>
          <a:noFill/>
          <a:ln w="19050" cap="flat" cmpd="sng">
            <a:solidFill>
              <a:schemeClr val="dk2"/>
            </a:solidFill>
            <a:prstDash val="solid"/>
            <a:round/>
            <a:headEnd type="none" w="sm" len="sm"/>
            <a:tailEnd type="none" w="sm" len="sm"/>
          </a:ln>
        </p:spPr>
        <p:txBody>
          <a:bodyPr spcFirstLastPara="1" wrap="square" lIns="91433" tIns="91433" rIns="91433" bIns="91433" anchor="t" anchorCtr="0">
            <a:noAutofit/>
          </a:bodyPr>
          <a:lstStyle/>
          <a:p>
            <a:pPr algn="ctr">
              <a:buClr>
                <a:srgbClr val="000000"/>
              </a:buClr>
              <a:buSzPts val="2700"/>
            </a:pPr>
            <a:endParaRPr sz="3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Fira Sans"/>
            </a:endParaRPr>
          </a:p>
          <a:p>
            <a:pPr algn="ctr">
              <a:buClr>
                <a:srgbClr val="000000"/>
              </a:buClr>
              <a:buSzPts val="2700"/>
            </a:pPr>
            <a:endParaRPr sz="3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Fira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44" descr="A tent in the woods&#10;&#10;Description automatically generated with low confidenc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458817" y="779764"/>
            <a:ext cx="5274400" cy="5274400"/>
          </a:xfrm>
          <a:prstGeom prst="ellipse">
            <a:avLst/>
          </a:prstGeom>
          <a:noFill/>
          <a:ln>
            <a:noFill/>
          </a:ln>
        </p:spPr>
      </p:pic>
      <p:pic>
        <p:nvPicPr>
          <p:cNvPr id="385" name="Google Shape;385;p44"/>
          <p:cNvPicPr preferRelativeResize="0"/>
          <p:nvPr/>
        </p:nvPicPr>
        <p:blipFill>
          <a:blip r:embed="rId4" cstate="screen">
            <a:extLst>
              <a:ext uri="{28A0092B-C50C-407E-A947-70E740481C1C}">
                <a14:useLocalDpi xmlns:a14="http://schemas.microsoft.com/office/drawing/2010/main"/>
              </a:ext>
            </a:extLst>
          </a:blip>
          <a:srcRect/>
          <a:stretch/>
        </p:blipFill>
        <p:spPr>
          <a:xfrm>
            <a:off x="3458817" y="639000"/>
            <a:ext cx="5580000" cy="5580000"/>
          </a:xfrm>
          <a:prstGeom prst="ellipse">
            <a:avLst/>
          </a:prstGeom>
          <a:noFill/>
          <a:ln>
            <a:noFill/>
          </a:ln>
        </p:spPr>
      </p:pic>
      <p:sp>
        <p:nvSpPr>
          <p:cNvPr id="386" name="Google Shape;386;p44"/>
          <p:cNvSpPr/>
          <p:nvPr/>
        </p:nvSpPr>
        <p:spPr>
          <a:xfrm>
            <a:off x="3389249" y="638931"/>
            <a:ext cx="5392656" cy="5269536"/>
          </a:xfrm>
          <a:custGeom>
            <a:avLst/>
            <a:gdLst/>
            <a:ahLst/>
            <a:cxnLst/>
            <a:rect l="l" t="t" r="r" b="b"/>
            <a:pathLst>
              <a:path w="3693600" h="3693600" fill="none" extrusionOk="0">
                <a:moveTo>
                  <a:pt x="0" y="1846800"/>
                </a:moveTo>
                <a:cubicBezTo>
                  <a:pt x="119050" y="761597"/>
                  <a:pt x="904354" y="-6533"/>
                  <a:pt x="1846800" y="0"/>
                </a:cubicBezTo>
                <a:cubicBezTo>
                  <a:pt x="2822477" y="28055"/>
                  <a:pt x="3760239" y="836774"/>
                  <a:pt x="3693600" y="1846800"/>
                </a:cubicBezTo>
                <a:cubicBezTo>
                  <a:pt x="3736362" y="2820120"/>
                  <a:pt x="2633036" y="3617483"/>
                  <a:pt x="1846800" y="3693600"/>
                </a:cubicBezTo>
                <a:cubicBezTo>
                  <a:pt x="631692" y="3817813"/>
                  <a:pt x="130139" y="3117446"/>
                  <a:pt x="0" y="1846800"/>
                </a:cubicBezTo>
                <a:close/>
              </a:path>
              <a:path w="3693600" h="3693600" extrusionOk="0">
                <a:moveTo>
                  <a:pt x="0" y="1846800"/>
                </a:moveTo>
                <a:cubicBezTo>
                  <a:pt x="182531" y="660713"/>
                  <a:pt x="880284" y="135603"/>
                  <a:pt x="1846800" y="0"/>
                </a:cubicBezTo>
                <a:cubicBezTo>
                  <a:pt x="2738151" y="-71130"/>
                  <a:pt x="3525178" y="883218"/>
                  <a:pt x="3693600" y="1846800"/>
                </a:cubicBezTo>
                <a:cubicBezTo>
                  <a:pt x="3724532" y="2878193"/>
                  <a:pt x="2695620" y="3910429"/>
                  <a:pt x="1846800" y="3693600"/>
                </a:cubicBezTo>
                <a:cubicBezTo>
                  <a:pt x="920121" y="3767054"/>
                  <a:pt x="-257207" y="3015522"/>
                  <a:pt x="0" y="1846800"/>
                </a:cubicBezTo>
                <a:close/>
              </a:path>
            </a:pathLst>
          </a:custGeom>
          <a:noFill/>
          <a:ln w="19050" cap="flat" cmpd="sng">
            <a:solidFill>
              <a:schemeClr val="dk2"/>
            </a:solidFill>
            <a:prstDash val="solid"/>
            <a:round/>
            <a:headEnd type="none" w="sm" len="sm"/>
            <a:tailEnd type="none" w="sm" len="sm"/>
          </a:ln>
        </p:spPr>
        <p:txBody>
          <a:bodyPr spcFirstLastPara="1" wrap="square" lIns="91433" tIns="91433" rIns="91433" bIns="91433" anchor="t" anchorCtr="0">
            <a:noAutofit/>
          </a:bodyPr>
          <a:lstStyle/>
          <a:p>
            <a:pPr algn="ctr">
              <a:buClr>
                <a:srgbClr val="000000"/>
              </a:buClr>
              <a:buSzPts val="2700"/>
            </a:pPr>
            <a:endParaRPr sz="3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Fira Sans"/>
            </a:endParaRPr>
          </a:p>
          <a:p>
            <a:pPr algn="ctr">
              <a:buClr>
                <a:srgbClr val="000000"/>
              </a:buClr>
              <a:buSzPts val="2700"/>
            </a:pPr>
            <a:endParaRPr sz="3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Fira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007BED-0218-C524-612D-98DBCF223F55}"/>
              </a:ext>
            </a:extLst>
          </p:cNvPr>
          <p:cNvSpPr>
            <a:spLocks noGrp="1"/>
          </p:cNvSpPr>
          <p:nvPr>
            <p:ph type="title"/>
          </p:nvPr>
        </p:nvSpPr>
        <p:spPr/>
        <p:txBody>
          <a:bodyPr/>
          <a:lstStyle/>
          <a:p>
            <a:r>
              <a:rPr lang="en-US" dirty="0"/>
              <a:t>Key Terms</a:t>
            </a:r>
          </a:p>
        </p:txBody>
      </p:sp>
      <p:sp>
        <p:nvSpPr>
          <p:cNvPr id="4" name="Content Placeholder 3">
            <a:extLst>
              <a:ext uri="{FF2B5EF4-FFF2-40B4-BE49-F238E27FC236}">
                <a16:creationId xmlns:a16="http://schemas.microsoft.com/office/drawing/2014/main" id="{41D62CE3-D61F-5B22-4BE5-77388C188EEE}"/>
              </a:ext>
            </a:extLst>
          </p:cNvPr>
          <p:cNvSpPr>
            <a:spLocks noGrp="1"/>
          </p:cNvSpPr>
          <p:nvPr>
            <p:ph sz="quarter" idx="17"/>
          </p:nvPr>
        </p:nvSpPr>
        <p:spPr>
          <a:xfrm>
            <a:off x="623888" y="1912938"/>
            <a:ext cx="4016351" cy="4108450"/>
          </a:xfrm>
        </p:spPr>
        <p:txBody>
          <a:bodyPr/>
          <a:lstStyle/>
          <a:p>
            <a:pPr marL="285750" indent="-285750">
              <a:lnSpc>
                <a:spcPct val="100000"/>
              </a:lnSpc>
              <a:buFont typeface="Arial" panose="020B0604020202020204" pitchFamily="34" charset="0"/>
              <a:buChar char="•"/>
            </a:pPr>
            <a:r>
              <a:rPr lang="en-US" sz="2400" dirty="0" err="1"/>
              <a:t>WatSan</a:t>
            </a:r>
            <a:r>
              <a:rPr lang="en-US" sz="2400" b="0" dirty="0"/>
              <a:t> – Water and Sanitation (outdated, less common)</a:t>
            </a:r>
          </a:p>
          <a:p>
            <a:pPr marL="285750" indent="-285750">
              <a:lnSpc>
                <a:spcPct val="100000"/>
              </a:lnSpc>
              <a:buFont typeface="Arial" panose="020B0604020202020204" pitchFamily="34" charset="0"/>
              <a:buChar char="•"/>
            </a:pPr>
            <a:r>
              <a:rPr lang="en-US" sz="2400" dirty="0"/>
              <a:t>WASH</a:t>
            </a:r>
            <a:r>
              <a:rPr lang="en-US" sz="2400" b="0" dirty="0"/>
              <a:t> – Water, Sanitation and Hygiene </a:t>
            </a:r>
          </a:p>
          <a:p>
            <a:pPr marL="285750" indent="-285750">
              <a:lnSpc>
                <a:spcPct val="100000"/>
              </a:lnSpc>
              <a:buFont typeface="Arial" panose="020B0604020202020204" pitchFamily="34" charset="0"/>
              <a:buChar char="•"/>
            </a:pPr>
            <a:r>
              <a:rPr lang="en-US" sz="2400" b="0" dirty="0"/>
              <a:t>For this course (and at </a:t>
            </a:r>
            <a:r>
              <a:rPr lang="en-US" sz="2400" b="0" dirty="0" err="1"/>
              <a:t>Sandec</a:t>
            </a:r>
            <a:r>
              <a:rPr lang="en-US" sz="2400" b="0" dirty="0"/>
              <a:t>) we also include Solid Waste Management</a:t>
            </a:r>
          </a:p>
          <a:p>
            <a:endParaRPr lang="en-US" dirty="0"/>
          </a:p>
        </p:txBody>
      </p:sp>
      <p:graphicFrame>
        <p:nvGraphicFramePr>
          <p:cNvPr id="8" name="Content Placeholder 7">
            <a:extLst>
              <a:ext uri="{FF2B5EF4-FFF2-40B4-BE49-F238E27FC236}">
                <a16:creationId xmlns:a16="http://schemas.microsoft.com/office/drawing/2014/main" id="{58352819-7485-8BA7-9F81-00CBE5EEBE1B}"/>
              </a:ext>
            </a:extLst>
          </p:cNvPr>
          <p:cNvGraphicFramePr>
            <a:graphicFrameLocks noGrp="1"/>
          </p:cNvGraphicFramePr>
          <p:nvPr>
            <p:ph sz="quarter" idx="18"/>
            <p:extLst>
              <p:ext uri="{D42A27DB-BD31-4B8C-83A1-F6EECF244321}">
                <p14:modId xmlns:p14="http://schemas.microsoft.com/office/powerpoint/2010/main" val="475616232"/>
              </p:ext>
            </p:extLst>
          </p:nvPr>
        </p:nvGraphicFramePr>
        <p:xfrm>
          <a:off x="4640239" y="1742364"/>
          <a:ext cx="7215211" cy="42790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0436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DCBEEF-B0A9-01E8-4285-274CED4B2437}"/>
              </a:ext>
            </a:extLst>
          </p:cNvPr>
          <p:cNvSpPr>
            <a:spLocks noGrp="1"/>
          </p:cNvSpPr>
          <p:nvPr>
            <p:ph type="title"/>
          </p:nvPr>
        </p:nvSpPr>
        <p:spPr/>
        <p:txBody>
          <a:bodyPr/>
          <a:lstStyle/>
          <a:p>
            <a:r>
              <a:rPr lang="en-US" dirty="0"/>
              <a:t>Rapid </a:t>
            </a:r>
            <a:r>
              <a:rPr lang="en-US" dirty="0" err="1"/>
              <a:t>Urbanisation</a:t>
            </a:r>
            <a:endParaRPr lang="en-US" dirty="0"/>
          </a:p>
        </p:txBody>
      </p:sp>
      <p:sp>
        <p:nvSpPr>
          <p:cNvPr id="2" name="Inhaltsplatzhalter 1"/>
          <p:cNvSpPr>
            <a:spLocks noGrp="1"/>
          </p:cNvSpPr>
          <p:nvPr>
            <p:ph type="body" sz="quarter" idx="13"/>
          </p:nvPr>
        </p:nvSpPr>
        <p:spPr/>
        <p:txBody>
          <a:bodyPr>
            <a:noAutofit/>
          </a:bodyPr>
          <a:lstStyle/>
          <a:p>
            <a:r>
              <a:rPr lang="en-US" sz="1800" dirty="0"/>
              <a:t>In 1950, 30% of the population lived in urban areas; today 56% (2024), with a projected 68% in 2050.</a:t>
            </a:r>
            <a:endParaRPr lang="en-GB" sz="1800" dirty="0"/>
          </a:p>
          <a:p>
            <a:r>
              <a:rPr lang="en-GB" sz="1800" dirty="0"/>
              <a:t>Rapid urbanisation means that households do not connect to the municipal system because they:</a:t>
            </a:r>
          </a:p>
          <a:p>
            <a:pPr lvl="1">
              <a:buFont typeface="Arial" panose="020B0604020202020204" pitchFamily="34" charset="0"/>
              <a:buChar char="•"/>
            </a:pPr>
            <a:r>
              <a:rPr lang="en-GB" sz="1800" dirty="0"/>
              <a:t>…live outside the area served by the formal system</a:t>
            </a:r>
          </a:p>
          <a:p>
            <a:pPr lvl="1">
              <a:buFont typeface="Arial" panose="020B0604020202020204" pitchFamily="34" charset="0"/>
              <a:buChar char="•"/>
            </a:pPr>
            <a:r>
              <a:rPr lang="en-GB" sz="1800" dirty="0"/>
              <a:t>…live in informal settlements and are denied connections to public services</a:t>
            </a:r>
          </a:p>
          <a:p>
            <a:pPr lvl="1">
              <a:buFont typeface="Arial" panose="020B0604020202020204" pitchFamily="34" charset="0"/>
              <a:buChar char="•"/>
            </a:pPr>
            <a:r>
              <a:rPr lang="en-GB" sz="1800" dirty="0"/>
              <a:t>…are unable to pay service charges</a:t>
            </a:r>
          </a:p>
          <a:p>
            <a:pPr lvl="1">
              <a:buFont typeface="Arial" panose="020B0604020202020204" pitchFamily="34" charset="0"/>
              <a:buChar char="•"/>
            </a:pPr>
            <a:r>
              <a:rPr lang="en-GB" sz="1800" dirty="0"/>
              <a:t>…are unwilling to pay because they already have some form of service</a:t>
            </a:r>
          </a:p>
        </p:txBody>
      </p:sp>
      <p:pic>
        <p:nvPicPr>
          <p:cNvPr id="5" name="Picture Placeholder 4">
            <a:extLst>
              <a:ext uri="{FF2B5EF4-FFF2-40B4-BE49-F238E27FC236}">
                <a16:creationId xmlns:a16="http://schemas.microsoft.com/office/drawing/2014/main" id="{E2DE16A7-47C6-F81F-9D21-211FCB3F89CB}"/>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prstGeom prst="rect">
            <a:avLst/>
          </a:prstGeom>
        </p:spPr>
      </p:pic>
      <p:sp>
        <p:nvSpPr>
          <p:cNvPr id="8" name="Text Placeholder 7">
            <a:extLst>
              <a:ext uri="{FF2B5EF4-FFF2-40B4-BE49-F238E27FC236}">
                <a16:creationId xmlns:a16="http://schemas.microsoft.com/office/drawing/2014/main" id="{1A289CDD-681A-5DAC-9D48-B1075024412F}"/>
              </a:ext>
            </a:extLst>
          </p:cNvPr>
          <p:cNvSpPr>
            <a:spLocks noGrp="1"/>
          </p:cNvSpPr>
          <p:nvPr>
            <p:ph type="body" sz="quarter" idx="17"/>
          </p:nvPr>
        </p:nvSpPr>
        <p:spPr>
          <a:xfrm>
            <a:off x="6609228" y="5395138"/>
            <a:ext cx="5246221" cy="515901"/>
          </a:xfrm>
        </p:spPr>
        <p:txBody>
          <a:bodyPr/>
          <a:lstStyle/>
          <a:p>
            <a:r>
              <a:rPr lang="en-GB" b="0" i="0" dirty="0">
                <a:effectLst/>
                <a:latin typeface="+mj-lt"/>
              </a:rPr>
              <a:t>A view of </a:t>
            </a:r>
            <a:r>
              <a:rPr lang="en-GB" b="0" i="0" dirty="0" err="1">
                <a:effectLst/>
                <a:latin typeface="+mj-lt"/>
              </a:rPr>
              <a:t>Korail</a:t>
            </a:r>
            <a:r>
              <a:rPr lang="en-GB" b="0" i="0" dirty="0">
                <a:effectLst/>
                <a:latin typeface="+mj-lt"/>
              </a:rPr>
              <a:t> slum in Dhaka, Bangladesh </a:t>
            </a:r>
            <a:r>
              <a:rPr lang="en-GB" sz="1200" b="0" i="0" dirty="0">
                <a:effectLst/>
                <a:latin typeface="+mj-lt"/>
              </a:rPr>
              <a:t>Source: </a:t>
            </a:r>
            <a:r>
              <a:rPr lang="en-GB" sz="1200" b="0" i="0" dirty="0">
                <a:effectLst/>
                <a:latin typeface="+mj-lt"/>
                <a:hlinkClick r:id="rId4">
                  <a:extLst>
                    <a:ext uri="{A12FA001-AC4F-418D-AE19-62706E023703}">
                      <ahyp:hlinkClr xmlns:ahyp="http://schemas.microsoft.com/office/drawing/2018/hyperlinkcolor" val="tx"/>
                    </a:ext>
                  </a:extLst>
                </a:hlinkClick>
              </a:rPr>
              <a:t>AM Ahad/AP</a:t>
            </a:r>
            <a:endParaRPr lang="en-US" dirty="0">
              <a:latin typeface="+mj-lt"/>
            </a:endParaRPr>
          </a:p>
        </p:txBody>
      </p:sp>
    </p:spTree>
    <p:extLst>
      <p:ext uri="{BB962C8B-B14F-4D97-AF65-F5344CB8AC3E}">
        <p14:creationId xmlns:p14="http://schemas.microsoft.com/office/powerpoint/2010/main" val="126146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C6B1B3-2FED-A7C5-112E-7A273FFF8C23}"/>
              </a:ext>
            </a:extLst>
          </p:cNvPr>
          <p:cNvSpPr>
            <a:spLocks noGrp="1"/>
          </p:cNvSpPr>
          <p:nvPr>
            <p:ph type="title"/>
          </p:nvPr>
        </p:nvSpPr>
        <p:spPr>
          <a:xfrm>
            <a:off x="623888" y="946150"/>
            <a:ext cx="8600794" cy="395288"/>
          </a:xfrm>
        </p:spPr>
        <p:txBody>
          <a:bodyPr/>
          <a:lstStyle/>
          <a:p>
            <a:r>
              <a:rPr lang="en-GB" dirty="0"/>
              <a:t>Context: </a:t>
            </a:r>
            <a:r>
              <a:rPr lang="en-GB" b="0" dirty="0"/>
              <a:t>Low- and middle-income urban areas</a:t>
            </a:r>
            <a:br>
              <a:rPr lang="en-GB" b="0" dirty="0"/>
            </a:br>
            <a:endParaRPr lang="en-US" b="0" dirty="0"/>
          </a:p>
        </p:txBody>
      </p:sp>
      <p:sp>
        <p:nvSpPr>
          <p:cNvPr id="16" name="Text Placeholder 15">
            <a:extLst>
              <a:ext uri="{FF2B5EF4-FFF2-40B4-BE49-F238E27FC236}">
                <a16:creationId xmlns:a16="http://schemas.microsoft.com/office/drawing/2014/main" id="{53D98E43-35BB-60B4-3483-639141AB1580}"/>
              </a:ext>
            </a:extLst>
          </p:cNvPr>
          <p:cNvSpPr>
            <a:spLocks noGrp="1"/>
          </p:cNvSpPr>
          <p:nvPr>
            <p:ph type="body" sz="quarter" idx="13"/>
          </p:nvPr>
        </p:nvSpPr>
        <p:spPr/>
        <p:txBody>
          <a:bodyPr/>
          <a:lstStyle/>
          <a:p>
            <a:pPr marL="380990" indent="-380990">
              <a:buFont typeface="Arial" panose="020B0604020202020204" pitchFamily="34" charset="0"/>
              <a:buChar char="•"/>
            </a:pPr>
            <a:r>
              <a:rPr lang="en-GB" sz="2000" b="0" dirty="0"/>
              <a:t>Low-income (informal) settlements</a:t>
            </a:r>
          </a:p>
          <a:p>
            <a:pPr marL="380990" indent="-380990">
              <a:buFont typeface="Arial" panose="020B0604020202020204" pitchFamily="34" charset="0"/>
              <a:buChar char="•"/>
            </a:pPr>
            <a:r>
              <a:rPr lang="en-GB" sz="2000" b="0" dirty="0"/>
              <a:t>Densely populated</a:t>
            </a:r>
          </a:p>
          <a:p>
            <a:pPr marL="380990" indent="-380990">
              <a:buFont typeface="Arial" panose="020B0604020202020204" pitchFamily="34" charset="0"/>
              <a:buChar char="•"/>
            </a:pPr>
            <a:r>
              <a:rPr lang="en-GB" sz="2000" b="0" dirty="0"/>
              <a:t>High poverty levels</a:t>
            </a:r>
          </a:p>
          <a:p>
            <a:pPr marL="380990" indent="-380990">
              <a:buFont typeface="Arial" panose="020B0604020202020204" pitchFamily="34" charset="0"/>
              <a:buChar char="•"/>
            </a:pPr>
            <a:r>
              <a:rPr lang="en-US" sz="2000" dirty="0"/>
              <a:t>Lack of (adequate) waste collection services</a:t>
            </a:r>
          </a:p>
          <a:p>
            <a:pPr marL="380990" indent="-380990">
              <a:buFont typeface="Arial" panose="020B0604020202020204" pitchFamily="34" charset="0"/>
              <a:buChar char="•"/>
            </a:pPr>
            <a:r>
              <a:rPr lang="en-US" sz="2000" dirty="0"/>
              <a:t>Lack of water, wastewater or solid waste treatment plants</a:t>
            </a:r>
          </a:p>
          <a:p>
            <a:pPr marL="380990" indent="-380990">
              <a:buFont typeface="Arial" panose="020B0604020202020204" pitchFamily="34" charset="0"/>
              <a:buChar char="•"/>
            </a:pPr>
            <a:r>
              <a:rPr lang="en-US" sz="2000" dirty="0"/>
              <a:t>Discharging wastewater and solid waste into environment</a:t>
            </a:r>
          </a:p>
          <a:p>
            <a:endParaRPr lang="en-US" dirty="0"/>
          </a:p>
          <a:p>
            <a:endParaRPr lang="en-US" dirty="0"/>
          </a:p>
        </p:txBody>
      </p:sp>
      <p:pic>
        <p:nvPicPr>
          <p:cNvPr id="13" name="Picture Placeholder 12">
            <a:extLst>
              <a:ext uri="{FF2B5EF4-FFF2-40B4-BE49-F238E27FC236}">
                <a16:creationId xmlns:a16="http://schemas.microsoft.com/office/drawing/2014/main" id="{AFD6E675-920F-D6D4-D7A3-AE653D4C9BD5}"/>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l="14767" r="14767"/>
          <a:stretch/>
        </p:blipFill>
        <p:spPr>
          <a:xfrm>
            <a:off x="6294438" y="1620371"/>
            <a:ext cx="5561012" cy="4401016"/>
          </a:xfrm>
          <a:effectLst>
            <a:outerShdw blurRad="50800" dist="38100" dir="2700000" algn="tl" rotWithShape="0">
              <a:prstClr val="black">
                <a:alpha val="40000"/>
              </a:prstClr>
            </a:outerShdw>
          </a:effectLst>
        </p:spPr>
      </p:pic>
      <p:sp>
        <p:nvSpPr>
          <p:cNvPr id="17" name="Text Placeholder 16">
            <a:extLst>
              <a:ext uri="{FF2B5EF4-FFF2-40B4-BE49-F238E27FC236}">
                <a16:creationId xmlns:a16="http://schemas.microsoft.com/office/drawing/2014/main" id="{E9E134EF-EC06-73C2-070B-A71E2B588687}"/>
              </a:ext>
            </a:extLst>
          </p:cNvPr>
          <p:cNvSpPr>
            <a:spLocks noGrp="1"/>
          </p:cNvSpPr>
          <p:nvPr>
            <p:ph type="body" sz="quarter" idx="17"/>
          </p:nvPr>
        </p:nvSpPr>
        <p:spPr>
          <a:xfrm>
            <a:off x="6601571" y="5392958"/>
            <a:ext cx="5246221" cy="515901"/>
          </a:xfrm>
        </p:spPr>
        <p:txBody>
          <a:bodyPr/>
          <a:lstStyle/>
          <a:p>
            <a:r>
              <a:rPr lang="en-US" dirty="0"/>
              <a:t>City of Mumbai</a:t>
            </a:r>
          </a:p>
          <a:p>
            <a:pPr>
              <a:spcBef>
                <a:spcPts val="0"/>
              </a:spcBef>
            </a:pPr>
            <a:r>
              <a:rPr lang="en-US" sz="1200" dirty="0"/>
              <a:t>Source: Johnny Miller</a:t>
            </a:r>
          </a:p>
        </p:txBody>
      </p:sp>
    </p:spTree>
    <p:extLst>
      <p:ext uri="{BB962C8B-B14F-4D97-AF65-F5344CB8AC3E}">
        <p14:creationId xmlns:p14="http://schemas.microsoft.com/office/powerpoint/2010/main" val="1661762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DSC00305">
            <a:extLst>
              <a:ext uri="{FF2B5EF4-FFF2-40B4-BE49-F238E27FC236}">
                <a16:creationId xmlns:a16="http://schemas.microsoft.com/office/drawing/2014/main" id="{A8B2DF86-C7A8-AD8C-5449-E4F52CCAA150}"/>
              </a:ext>
            </a:extLst>
          </p:cNvPr>
          <p:cNvPicPr>
            <a:picLocks noGrp="1" noChangeAspect="1" noChangeArrowheads="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bwMode="auto">
          <a:xfrm>
            <a:off x="-5930" y="1681163"/>
            <a:ext cx="6040800" cy="517711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Placeholder 16">
            <a:extLst>
              <a:ext uri="{FF2B5EF4-FFF2-40B4-BE49-F238E27FC236}">
                <a16:creationId xmlns:a16="http://schemas.microsoft.com/office/drawing/2014/main" id="{FCFF407D-A592-1FC4-79F9-8EE2F00BB7D4}"/>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l="19092" r="19092"/>
          <a:stretch/>
        </p:blipFill>
        <p:spPr>
          <a:xfrm>
            <a:off x="6149975" y="1681163"/>
            <a:ext cx="6042025" cy="5176837"/>
          </a:xfrm>
          <a:prstGeom prst="rect">
            <a:avLst/>
          </a:prstGeom>
        </p:spPr>
      </p:pic>
      <p:sp>
        <p:nvSpPr>
          <p:cNvPr id="15" name="Text Placeholder 14">
            <a:extLst>
              <a:ext uri="{FF2B5EF4-FFF2-40B4-BE49-F238E27FC236}">
                <a16:creationId xmlns:a16="http://schemas.microsoft.com/office/drawing/2014/main" id="{B815FF1F-99BE-F58E-70EB-5D9477DB6357}"/>
              </a:ext>
            </a:extLst>
          </p:cNvPr>
          <p:cNvSpPr>
            <a:spLocks noGrp="1"/>
          </p:cNvSpPr>
          <p:nvPr>
            <p:ph type="body" sz="quarter" idx="17"/>
          </p:nvPr>
        </p:nvSpPr>
        <p:spPr>
          <a:xfrm>
            <a:off x="6380185" y="5969013"/>
            <a:ext cx="5476853" cy="515901"/>
          </a:xfrm>
        </p:spPr>
        <p:txBody>
          <a:bodyPr/>
          <a:lstStyle/>
          <a:p>
            <a:r>
              <a:rPr lang="en-US" dirty="0"/>
              <a:t>Wastewater dumping into landfill</a:t>
            </a:r>
          </a:p>
          <a:p>
            <a:pPr>
              <a:spcBef>
                <a:spcPts val="0"/>
              </a:spcBef>
            </a:pPr>
            <a:r>
              <a:rPr lang="en-US" sz="1200" dirty="0"/>
              <a:t>Source: Linda </a:t>
            </a:r>
            <a:r>
              <a:rPr lang="en-US" sz="1200" dirty="0" err="1"/>
              <a:t>Strande</a:t>
            </a:r>
            <a:r>
              <a:rPr lang="en-US" sz="1200" dirty="0"/>
              <a:t> (Eawag)</a:t>
            </a:r>
          </a:p>
        </p:txBody>
      </p:sp>
      <p:sp>
        <p:nvSpPr>
          <p:cNvPr id="16" name="Text Placeholder 15">
            <a:extLst>
              <a:ext uri="{FF2B5EF4-FFF2-40B4-BE49-F238E27FC236}">
                <a16:creationId xmlns:a16="http://schemas.microsoft.com/office/drawing/2014/main" id="{D1A66B38-8DD5-38CC-3287-AA2CEDE4FF79}"/>
              </a:ext>
            </a:extLst>
          </p:cNvPr>
          <p:cNvSpPr>
            <a:spLocks noGrp="1"/>
          </p:cNvSpPr>
          <p:nvPr>
            <p:ph type="body" sz="quarter" idx="18"/>
          </p:nvPr>
        </p:nvSpPr>
        <p:spPr>
          <a:xfrm>
            <a:off x="623888" y="5969013"/>
            <a:ext cx="5205412" cy="515901"/>
          </a:xfrm>
        </p:spPr>
        <p:txBody>
          <a:bodyPr/>
          <a:lstStyle/>
          <a:p>
            <a:r>
              <a:rPr lang="en-US" dirty="0"/>
              <a:t>Solid waste clogging storm drains</a:t>
            </a:r>
          </a:p>
          <a:p>
            <a:pPr>
              <a:spcBef>
                <a:spcPts val="0"/>
              </a:spcBef>
            </a:pPr>
            <a:r>
              <a:rPr lang="en-US" sz="1200" dirty="0"/>
              <a:t>Source: </a:t>
            </a:r>
            <a:r>
              <a:rPr lang="en-US" sz="1200" dirty="0" err="1"/>
              <a:t>Doulaye</a:t>
            </a:r>
            <a:r>
              <a:rPr lang="en-US" sz="1200" dirty="0"/>
              <a:t> Kone (Eawag)</a:t>
            </a:r>
          </a:p>
        </p:txBody>
      </p:sp>
      <p:sp>
        <p:nvSpPr>
          <p:cNvPr id="5" name="Title 4">
            <a:extLst>
              <a:ext uri="{FF2B5EF4-FFF2-40B4-BE49-F238E27FC236}">
                <a16:creationId xmlns:a16="http://schemas.microsoft.com/office/drawing/2014/main" id="{3CD259A5-0367-D0AD-59DD-76126DA18839}"/>
              </a:ext>
            </a:extLst>
          </p:cNvPr>
          <p:cNvSpPr>
            <a:spLocks noGrp="1"/>
          </p:cNvSpPr>
          <p:nvPr>
            <p:ph type="title"/>
          </p:nvPr>
        </p:nvSpPr>
        <p:spPr/>
        <p:txBody>
          <a:bodyPr/>
          <a:lstStyle/>
          <a:p>
            <a:r>
              <a:rPr lang="en-GB" dirty="0"/>
              <a:t>WASH Challenges: </a:t>
            </a:r>
            <a:r>
              <a:rPr lang="en-GB" b="0" dirty="0"/>
              <a:t>Low- and middle-income urban areas</a:t>
            </a:r>
            <a:br>
              <a:rPr lang="en-GB" dirty="0"/>
            </a:br>
            <a:endParaRPr lang="en-US" dirty="0"/>
          </a:p>
        </p:txBody>
      </p:sp>
    </p:spTree>
    <p:extLst>
      <p:ext uri="{BB962C8B-B14F-4D97-AF65-F5344CB8AC3E}">
        <p14:creationId xmlns:p14="http://schemas.microsoft.com/office/powerpoint/2010/main" val="501672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C690B6F5-DEE1-0DDB-BF6F-71E2B5E24601}"/>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a:xfrm>
            <a:off x="6294438" y="1620838"/>
            <a:ext cx="5561012" cy="4400550"/>
          </a:xfrm>
          <a:prstGeom prst="rect">
            <a:avLst/>
          </a:prstGeom>
          <a:ln>
            <a:noFill/>
          </a:ln>
        </p:spPr>
      </p:pic>
      <p:sp>
        <p:nvSpPr>
          <p:cNvPr id="2" name="Title 1">
            <a:extLst>
              <a:ext uri="{FF2B5EF4-FFF2-40B4-BE49-F238E27FC236}">
                <a16:creationId xmlns:a16="http://schemas.microsoft.com/office/drawing/2014/main" id="{0A5E7CBB-B156-111A-8109-A5B7B729298D}"/>
              </a:ext>
            </a:extLst>
          </p:cNvPr>
          <p:cNvSpPr>
            <a:spLocks noGrp="1"/>
          </p:cNvSpPr>
          <p:nvPr>
            <p:ph type="title"/>
          </p:nvPr>
        </p:nvSpPr>
        <p:spPr>
          <a:xfrm>
            <a:off x="623887" y="946150"/>
            <a:ext cx="7487431" cy="395288"/>
          </a:xfrm>
        </p:spPr>
        <p:txBody>
          <a:bodyPr/>
          <a:lstStyle/>
          <a:p>
            <a:r>
              <a:rPr lang="en-US" dirty="0"/>
              <a:t>Informal Settlements: </a:t>
            </a:r>
            <a:r>
              <a:rPr lang="en-US" b="0" dirty="0"/>
              <a:t>Characteristics</a:t>
            </a:r>
            <a:br>
              <a:rPr lang="en-US" dirty="0"/>
            </a:br>
            <a:endParaRPr lang="en-US" dirty="0"/>
          </a:p>
        </p:txBody>
      </p:sp>
      <p:sp>
        <p:nvSpPr>
          <p:cNvPr id="12" name="Text Placeholder 11">
            <a:extLst>
              <a:ext uri="{FF2B5EF4-FFF2-40B4-BE49-F238E27FC236}">
                <a16:creationId xmlns:a16="http://schemas.microsoft.com/office/drawing/2014/main" id="{F5238DFA-BDCA-CA10-4197-203FF4490B5E}"/>
              </a:ext>
            </a:extLst>
          </p:cNvPr>
          <p:cNvSpPr>
            <a:spLocks noGrp="1"/>
          </p:cNvSpPr>
          <p:nvPr>
            <p:ph type="body" sz="quarter" idx="13"/>
          </p:nvPr>
        </p:nvSpPr>
        <p:spPr>
          <a:xfrm>
            <a:off x="623888" y="1620371"/>
            <a:ext cx="5561012" cy="4401018"/>
          </a:xfrm>
        </p:spPr>
        <p:txBody>
          <a:bodyPr/>
          <a:lstStyle/>
          <a:p>
            <a:pPr marL="342900" indent="-342900">
              <a:buFont typeface="Arial" panose="020B0604020202020204" pitchFamily="34" charset="0"/>
              <a:buChar char="•"/>
            </a:pPr>
            <a:r>
              <a:rPr lang="en-GB" dirty="0"/>
              <a:t>Today ~1 billion slum dwellers</a:t>
            </a:r>
          </a:p>
          <a:p>
            <a:pPr marL="342900" indent="-342900">
              <a:buFont typeface="Arial" panose="020B0604020202020204" pitchFamily="34" charset="0"/>
              <a:buChar char="•"/>
            </a:pPr>
            <a:r>
              <a:rPr lang="en-GB" dirty="0"/>
              <a:t>Substandard housing</a:t>
            </a:r>
          </a:p>
          <a:p>
            <a:pPr marL="342900" indent="-342900">
              <a:buFont typeface="Arial" panose="020B0604020202020204" pitchFamily="34" charset="0"/>
              <a:buChar char="•"/>
            </a:pPr>
            <a:r>
              <a:rPr lang="en-GB" dirty="0"/>
              <a:t>No or insufficient access to services (water, sanitation, waste mgmt.)</a:t>
            </a:r>
          </a:p>
          <a:p>
            <a:pPr marL="342900" indent="-342900">
              <a:buFont typeface="Arial" panose="020B0604020202020204" pitchFamily="34" charset="0"/>
              <a:buChar char="•"/>
            </a:pPr>
            <a:r>
              <a:rPr lang="en-GB" dirty="0"/>
              <a:t>Lack of tenure security</a:t>
            </a:r>
          </a:p>
          <a:p>
            <a:pPr marL="342900" indent="-342900">
              <a:buFont typeface="Arial" panose="020B0604020202020204" pitchFamily="34" charset="0"/>
              <a:buChar char="•"/>
            </a:pPr>
            <a:r>
              <a:rPr lang="en-GB" dirty="0"/>
              <a:t>Many slum dwellers rent and do not own their structures</a:t>
            </a:r>
          </a:p>
        </p:txBody>
      </p:sp>
      <p:sp>
        <p:nvSpPr>
          <p:cNvPr id="18" name="Text Placeholder 17">
            <a:extLst>
              <a:ext uri="{FF2B5EF4-FFF2-40B4-BE49-F238E27FC236}">
                <a16:creationId xmlns:a16="http://schemas.microsoft.com/office/drawing/2014/main" id="{0E1918DD-1AEF-B506-A0CD-5B684415985B}"/>
              </a:ext>
            </a:extLst>
          </p:cNvPr>
          <p:cNvSpPr>
            <a:spLocks noGrp="1"/>
          </p:cNvSpPr>
          <p:nvPr>
            <p:ph type="body" sz="quarter" idx="17"/>
          </p:nvPr>
        </p:nvSpPr>
        <p:spPr>
          <a:xfrm>
            <a:off x="6609228" y="5395137"/>
            <a:ext cx="5246221" cy="515901"/>
          </a:xfrm>
        </p:spPr>
        <p:txBody>
          <a:bodyPr/>
          <a:lstStyle/>
          <a:p>
            <a:r>
              <a:rPr lang="en-US" dirty="0"/>
              <a:t>Informal settlement in sub-Saharan Africa</a:t>
            </a:r>
          </a:p>
          <a:p>
            <a:pPr>
              <a:spcBef>
                <a:spcPts val="0"/>
              </a:spcBef>
            </a:pPr>
            <a:r>
              <a:rPr lang="en-US" sz="1200" dirty="0"/>
              <a:t>Source: C. </a:t>
            </a:r>
            <a:r>
              <a:rPr lang="en-US" sz="1200" dirty="0" err="1"/>
              <a:t>Lüthi</a:t>
            </a:r>
            <a:r>
              <a:rPr lang="en-US" sz="1200" dirty="0"/>
              <a:t> (Eawag)</a:t>
            </a:r>
          </a:p>
        </p:txBody>
      </p:sp>
    </p:spTree>
    <p:extLst>
      <p:ext uri="{BB962C8B-B14F-4D97-AF65-F5344CB8AC3E}">
        <p14:creationId xmlns:p14="http://schemas.microsoft.com/office/powerpoint/2010/main" val="1438132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DFB767A-E837-CA5D-17EF-CE00D2E5418B}"/>
              </a:ext>
            </a:extLst>
          </p:cNvPr>
          <p:cNvSpPr>
            <a:spLocks noGrp="1"/>
          </p:cNvSpPr>
          <p:nvPr>
            <p:ph type="title"/>
          </p:nvPr>
        </p:nvSpPr>
        <p:spPr/>
        <p:txBody>
          <a:bodyPr/>
          <a:lstStyle/>
          <a:p>
            <a:r>
              <a:rPr lang="en-US" dirty="0"/>
              <a:t>Informal Settlements: </a:t>
            </a:r>
            <a:r>
              <a:rPr lang="en-US" b="0" dirty="0"/>
              <a:t>Sanitation Facilities</a:t>
            </a:r>
            <a:br>
              <a:rPr lang="en-US" dirty="0"/>
            </a:br>
            <a:endParaRPr lang="en-US" dirty="0"/>
          </a:p>
        </p:txBody>
      </p:sp>
      <p:sp>
        <p:nvSpPr>
          <p:cNvPr id="22" name="Picture Placeholder 21">
            <a:extLst>
              <a:ext uri="{FF2B5EF4-FFF2-40B4-BE49-F238E27FC236}">
                <a16:creationId xmlns:a16="http://schemas.microsoft.com/office/drawing/2014/main" id="{275CEDC7-FB9A-E855-2986-1541FE763901}"/>
              </a:ext>
            </a:extLst>
          </p:cNvPr>
          <p:cNvSpPr>
            <a:spLocks noGrp="1"/>
          </p:cNvSpPr>
          <p:nvPr>
            <p:ph type="pic" sz="quarter" idx="14"/>
          </p:nvPr>
        </p:nvSpPr>
        <p:spPr/>
      </p:sp>
      <p:sp>
        <p:nvSpPr>
          <p:cNvPr id="24" name="Picture Placeholder 23">
            <a:extLst>
              <a:ext uri="{FF2B5EF4-FFF2-40B4-BE49-F238E27FC236}">
                <a16:creationId xmlns:a16="http://schemas.microsoft.com/office/drawing/2014/main" id="{64AFC38D-1E71-8F92-2EFE-2FAFAC990B78}"/>
              </a:ext>
            </a:extLst>
          </p:cNvPr>
          <p:cNvSpPr>
            <a:spLocks noGrp="1"/>
          </p:cNvSpPr>
          <p:nvPr>
            <p:ph type="pic" sz="quarter" idx="15"/>
          </p:nvPr>
        </p:nvSpPr>
        <p:spPr/>
      </p:sp>
      <p:pic>
        <p:nvPicPr>
          <p:cNvPr id="25" name="Picture Placeholder 13">
            <a:extLst>
              <a:ext uri="{FF2B5EF4-FFF2-40B4-BE49-F238E27FC236}">
                <a16:creationId xmlns:a16="http://schemas.microsoft.com/office/drawing/2014/main" id="{5516437D-880C-BBFE-AD05-8652A5A9E3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113" y="1681163"/>
            <a:ext cx="6040438" cy="5176837"/>
          </a:xfrm>
          <a:prstGeom prst="rect">
            <a:avLst/>
          </a:prstGeom>
          <a:solidFill>
            <a:srgbClr val="DBCE9D"/>
          </a:solidFill>
          <a:ln>
            <a:noFill/>
          </a:ln>
        </p:spPr>
      </p:pic>
      <p:pic>
        <p:nvPicPr>
          <p:cNvPr id="26" name="Picture Placeholder 15">
            <a:extLst>
              <a:ext uri="{FF2B5EF4-FFF2-40B4-BE49-F238E27FC236}">
                <a16:creationId xmlns:a16="http://schemas.microsoft.com/office/drawing/2014/main" id="{664C64BF-3F13-E3D8-355A-4B9FD9154F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6573838" y="1263686"/>
            <a:ext cx="5175250" cy="6042025"/>
          </a:xfrm>
          <a:prstGeom prst="rect">
            <a:avLst/>
          </a:prstGeom>
          <a:solidFill>
            <a:schemeClr val="bg1">
              <a:lumMod val="95000"/>
            </a:schemeClr>
          </a:solidFill>
          <a:ln>
            <a:noFill/>
          </a:ln>
        </p:spPr>
      </p:pic>
      <p:sp>
        <p:nvSpPr>
          <p:cNvPr id="27" name="Text Placeholder 14">
            <a:extLst>
              <a:ext uri="{FF2B5EF4-FFF2-40B4-BE49-F238E27FC236}">
                <a16:creationId xmlns:a16="http://schemas.microsoft.com/office/drawing/2014/main" id="{7E0184FF-61B6-1D4D-C121-9F117C31CC67}"/>
              </a:ext>
            </a:extLst>
          </p:cNvPr>
          <p:cNvSpPr>
            <a:spLocks noGrp="1"/>
          </p:cNvSpPr>
          <p:nvPr>
            <p:ph type="body" sz="quarter" idx="17"/>
          </p:nvPr>
        </p:nvSpPr>
        <p:spPr>
          <a:xfrm>
            <a:off x="6380185" y="5869827"/>
            <a:ext cx="5476853" cy="571301"/>
          </a:xfrm>
        </p:spPr>
        <p:txBody>
          <a:bodyPr/>
          <a:lstStyle/>
          <a:p>
            <a:r>
              <a:rPr lang="en-US" sz="1800" dirty="0"/>
              <a:t>Poorly maintained shared latrines in the </a:t>
            </a:r>
            <a:r>
              <a:rPr lang="en-GB" sz="1800" dirty="0" err="1"/>
              <a:t>Langrug</a:t>
            </a:r>
            <a:r>
              <a:rPr lang="en-GB" sz="1800" dirty="0"/>
              <a:t> informal settlement, </a:t>
            </a:r>
            <a:r>
              <a:rPr lang="en-US" sz="1800" dirty="0" err="1"/>
              <a:t>Franschhoe</a:t>
            </a:r>
            <a:r>
              <a:rPr lang="en-US" sz="1800" dirty="0"/>
              <a:t> </a:t>
            </a:r>
            <a:r>
              <a:rPr lang="en-US" sz="1200" dirty="0"/>
              <a:t>Source: </a:t>
            </a:r>
            <a:r>
              <a:rPr lang="en-US" sz="1200" dirty="0">
                <a:hlinkClick r:id="rId4">
                  <a:extLst>
                    <a:ext uri="{A12FA001-AC4F-418D-AE19-62706E023703}">
                      <ahyp:hlinkClr xmlns:ahyp="http://schemas.microsoft.com/office/drawing/2018/hyperlinkcolor" val="tx"/>
                    </a:ext>
                  </a:extLst>
                </a:hlinkClick>
              </a:rPr>
              <a:t>Kevin Winter</a:t>
            </a:r>
            <a:endParaRPr lang="en-US" sz="1200" dirty="0"/>
          </a:p>
        </p:txBody>
      </p:sp>
      <p:sp>
        <p:nvSpPr>
          <p:cNvPr id="28" name="Text Placeholder 15">
            <a:extLst>
              <a:ext uri="{FF2B5EF4-FFF2-40B4-BE49-F238E27FC236}">
                <a16:creationId xmlns:a16="http://schemas.microsoft.com/office/drawing/2014/main" id="{E1B1B2A0-D530-9F72-2D34-1C71F653FB5D}"/>
              </a:ext>
            </a:extLst>
          </p:cNvPr>
          <p:cNvSpPr>
            <a:spLocks noGrp="1"/>
          </p:cNvSpPr>
          <p:nvPr>
            <p:ph type="body" sz="quarter" idx="18"/>
          </p:nvPr>
        </p:nvSpPr>
        <p:spPr>
          <a:xfrm>
            <a:off x="623888" y="5911849"/>
            <a:ext cx="5205412" cy="515901"/>
          </a:xfrm>
        </p:spPr>
        <p:txBody>
          <a:bodyPr/>
          <a:lstStyle/>
          <a:p>
            <a:r>
              <a:rPr lang="en-US" dirty="0"/>
              <a:t>Shared sanitation facilities</a:t>
            </a:r>
          </a:p>
          <a:p>
            <a:pPr>
              <a:spcBef>
                <a:spcPts val="0"/>
              </a:spcBef>
            </a:pPr>
            <a:r>
              <a:rPr lang="en-US" sz="1200" dirty="0"/>
              <a:t>Source: </a:t>
            </a:r>
            <a:r>
              <a:rPr lang="en-US" sz="1200" dirty="0">
                <a:hlinkClick r:id="rId5">
                  <a:extLst>
                    <a:ext uri="{A12FA001-AC4F-418D-AE19-62706E023703}">
                      <ahyp:hlinkClr xmlns:ahyp="http://schemas.microsoft.com/office/drawing/2018/hyperlinkcolor" val="tx"/>
                    </a:ext>
                  </a:extLst>
                </a:hlinkClick>
              </a:rPr>
              <a:t>U-Act</a:t>
            </a:r>
            <a:endParaRPr lang="en-US" sz="1200" dirty="0"/>
          </a:p>
        </p:txBody>
      </p:sp>
    </p:spTree>
    <p:extLst>
      <p:ext uri="{BB962C8B-B14F-4D97-AF65-F5344CB8AC3E}">
        <p14:creationId xmlns:p14="http://schemas.microsoft.com/office/powerpoint/2010/main" val="3266018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p:cNvSpPr txBox="1">
            <a:spLocks/>
          </p:cNvSpPr>
          <p:nvPr/>
        </p:nvSpPr>
        <p:spPr>
          <a:xfrm>
            <a:off x="5903978" y="2784118"/>
            <a:ext cx="6048839" cy="3909245"/>
          </a:xfrm>
          <a:prstGeom prst="rect">
            <a:avLst/>
          </a:prstGeom>
        </p:spPr>
        <p:txBody>
          <a:bodyPr>
            <a:normAutofit/>
          </a:bodyPr>
          <a:lstStyle>
            <a:lvl1pPr marL="342900" indent="-342900" algn="l" defTabSz="914400" rtl="0" eaLnBrk="1" latinLnBrk="0" hangingPunct="1">
              <a:spcBef>
                <a:spcPct val="20000"/>
              </a:spcBef>
              <a:buSzPct val="75000"/>
              <a:buFont typeface="Arial"/>
              <a:buChar char="•"/>
              <a:defRPr sz="1800" kern="1200">
                <a:solidFill>
                  <a:schemeClr val="tx1"/>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2pPr>
            <a:lvl3pPr marL="11430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3pPr>
            <a:lvl4pPr marL="16002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spcAft>
                <a:spcPts val="1800"/>
              </a:spcAft>
              <a:buFont typeface="Wingdings" panose="05000000000000000000" pitchFamily="2" charset="2"/>
              <a:buChar char="ü"/>
            </a:pPr>
            <a:endParaRPr lang="en-GB" sz="2133" b="1" dirty="0"/>
          </a:p>
        </p:txBody>
      </p:sp>
      <p:sp>
        <p:nvSpPr>
          <p:cNvPr id="2" name="Title 1">
            <a:extLst>
              <a:ext uri="{FF2B5EF4-FFF2-40B4-BE49-F238E27FC236}">
                <a16:creationId xmlns:a16="http://schemas.microsoft.com/office/drawing/2014/main" id="{4D95F646-ED1C-3A3D-2E06-743755474B28}"/>
              </a:ext>
            </a:extLst>
          </p:cNvPr>
          <p:cNvSpPr>
            <a:spLocks noGrp="1"/>
          </p:cNvSpPr>
          <p:nvPr>
            <p:ph type="title"/>
          </p:nvPr>
        </p:nvSpPr>
        <p:spPr>
          <a:xfrm>
            <a:off x="6296027" y="1341437"/>
            <a:ext cx="5561012" cy="395287"/>
          </a:xfrm>
        </p:spPr>
        <p:txBody>
          <a:bodyPr/>
          <a:lstStyle/>
          <a:p>
            <a:r>
              <a:rPr lang="en-US" dirty="0"/>
              <a:t>Importance: </a:t>
            </a:r>
            <a:r>
              <a:rPr lang="en-US" b="0" dirty="0"/>
              <a:t>Sanitary engineering &amp; contextual planning</a:t>
            </a:r>
          </a:p>
        </p:txBody>
      </p:sp>
      <p:sp>
        <p:nvSpPr>
          <p:cNvPr id="14" name="Text Placeholder 13">
            <a:extLst>
              <a:ext uri="{FF2B5EF4-FFF2-40B4-BE49-F238E27FC236}">
                <a16:creationId xmlns:a16="http://schemas.microsoft.com/office/drawing/2014/main" id="{A230FB76-2A1F-551F-106E-43CDDAB9DBD7}"/>
              </a:ext>
            </a:extLst>
          </p:cNvPr>
          <p:cNvSpPr>
            <a:spLocks noGrp="1"/>
          </p:cNvSpPr>
          <p:nvPr>
            <p:ph type="body" sz="quarter" idx="13"/>
          </p:nvPr>
        </p:nvSpPr>
        <p:spPr>
          <a:xfrm>
            <a:off x="6288352" y="2241550"/>
            <a:ext cx="5561012" cy="3779838"/>
          </a:xfrm>
        </p:spPr>
        <p:txBody>
          <a:bodyPr/>
          <a:lstStyle/>
          <a:p>
            <a:pPr>
              <a:lnSpc>
                <a:spcPct val="120000"/>
              </a:lnSpc>
              <a:spcAft>
                <a:spcPts val="1800"/>
              </a:spcAft>
            </a:pPr>
            <a:r>
              <a:rPr lang="en-GB" sz="1800" b="0" dirty="0">
                <a:latin typeface="Arial" panose="020B0604020202020204" pitchFamily="34" charset="0"/>
                <a:cs typeface="Times New Roman" panose="02020603050405020304" pitchFamily="18" charset="0"/>
              </a:rPr>
              <a:t>Understand the context, d</a:t>
            </a:r>
            <a:r>
              <a:rPr lang="en-GB" sz="1800" b="0" dirty="0">
                <a:latin typeface="Arial" panose="020B0604020202020204" pitchFamily="34" charset="0"/>
                <a:ea typeface="Times New Roman" panose="02020603050405020304" pitchFamily="18" charset="0"/>
                <a:cs typeface="Times New Roman" panose="02020603050405020304" pitchFamily="18" charset="0"/>
              </a:rPr>
              <a:t>esign from evidence</a:t>
            </a:r>
            <a:endParaRPr lang="en-GB" sz="1800" b="0" dirty="0"/>
          </a:p>
          <a:p>
            <a:pPr>
              <a:lnSpc>
                <a:spcPct val="120000"/>
              </a:lnSpc>
              <a:spcAft>
                <a:spcPts val="1800"/>
              </a:spcAft>
              <a:buFont typeface="Wingdings" panose="05000000000000000000" pitchFamily="2" charset="2"/>
              <a:buChar char="ü"/>
            </a:pPr>
            <a:r>
              <a:rPr lang="en-GB" sz="1800" b="0" dirty="0"/>
              <a:t>Cities and people are complex &amp; dynamic</a:t>
            </a:r>
          </a:p>
          <a:p>
            <a:pPr>
              <a:lnSpc>
                <a:spcPct val="120000"/>
              </a:lnSpc>
              <a:spcAft>
                <a:spcPts val="1800"/>
              </a:spcAft>
              <a:buFont typeface="Wingdings" panose="05000000000000000000" pitchFamily="2" charset="2"/>
              <a:buChar char="ü"/>
            </a:pPr>
            <a:r>
              <a:rPr lang="en-GB" sz="1800" b="0" dirty="0"/>
              <a:t>WASH services are context-dependent and must be socially accepted </a:t>
            </a:r>
          </a:p>
          <a:p>
            <a:pPr>
              <a:lnSpc>
                <a:spcPct val="120000"/>
              </a:lnSpc>
              <a:spcAft>
                <a:spcPts val="1800"/>
              </a:spcAft>
              <a:buFont typeface="Arial" panose="020B0604020202020204" pitchFamily="34" charset="0"/>
              <a:buChar char="="/>
            </a:pPr>
            <a:r>
              <a:rPr lang="en-US" sz="1800" b="0" dirty="0"/>
              <a:t>There is a need for a range of service models, n</a:t>
            </a:r>
            <a:r>
              <a:rPr lang="en-GB" sz="1800" b="0" dirty="0"/>
              <a:t>o one-size fits all solutions!</a:t>
            </a:r>
          </a:p>
          <a:p>
            <a:endParaRPr lang="en-US" dirty="0"/>
          </a:p>
        </p:txBody>
      </p:sp>
      <p:pic>
        <p:nvPicPr>
          <p:cNvPr id="11" name="Picture 9">
            <a:extLst>
              <a:ext uri="{FF2B5EF4-FFF2-40B4-BE49-F238E27FC236}">
                <a16:creationId xmlns:a16="http://schemas.microsoft.com/office/drawing/2014/main" id="{D7A5F848-7382-8355-04F9-AE042A11039E}"/>
              </a:ext>
            </a:extLst>
          </p:cNvPr>
          <p:cNvPicPr>
            <a:picLocks noGrp="1" noChangeAspect="1" noChangeArrowheads="1"/>
          </p:cNvPicPr>
          <p:nvPr>
            <p:ph type="pic" sz="quarter" idx="14"/>
          </p:nvPr>
        </p:nvPicPr>
        <p:blipFill>
          <a:blip r:embed="rId2" cstate="screen">
            <a:extLst>
              <a:ext uri="{28A0092B-C50C-407E-A947-70E740481C1C}">
                <a14:useLocalDpi xmlns:a14="http://schemas.microsoft.com/office/drawing/2010/main"/>
              </a:ext>
            </a:extLst>
          </a:blip>
          <a:srcRect/>
          <a:stretch/>
        </p:blipFill>
        <p:spPr bwMode="auto">
          <a:xfrm>
            <a:off x="623888" y="1013892"/>
            <a:ext cx="5561012" cy="46799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14">
            <a:extLst>
              <a:ext uri="{FF2B5EF4-FFF2-40B4-BE49-F238E27FC236}">
                <a16:creationId xmlns:a16="http://schemas.microsoft.com/office/drawing/2014/main" id="{88206303-2CE8-4961-CF47-2988ABC79B78}"/>
              </a:ext>
            </a:extLst>
          </p:cNvPr>
          <p:cNvSpPr>
            <a:spLocks noGrp="1"/>
          </p:cNvSpPr>
          <p:nvPr>
            <p:ph type="body" sz="quarter" idx="17"/>
          </p:nvPr>
        </p:nvSpPr>
        <p:spPr>
          <a:xfrm>
            <a:off x="622300" y="5519337"/>
            <a:ext cx="5314576" cy="502051"/>
          </a:xfrm>
        </p:spPr>
        <p:txBody>
          <a:bodyPr/>
          <a:lstStyle/>
          <a:p>
            <a:r>
              <a:rPr lang="en-US" dirty="0"/>
              <a:t>Range of urban contexts</a:t>
            </a:r>
          </a:p>
          <a:p>
            <a:pPr>
              <a:spcBef>
                <a:spcPts val="0"/>
              </a:spcBef>
            </a:pPr>
            <a:r>
              <a:rPr lang="en-US" sz="1100" dirty="0"/>
              <a:t>Source: </a:t>
            </a:r>
            <a:r>
              <a:rPr lang="en-US" sz="1100" u="sng" dirty="0">
                <a:hlinkClick r:id="rId3">
                  <a:extLst>
                    <a:ext uri="{A12FA001-AC4F-418D-AE19-62706E023703}">
                      <ahyp:hlinkClr xmlns:ahyp="http://schemas.microsoft.com/office/drawing/2018/hyperlinkcolor" val="tx"/>
                    </a:ext>
                  </a:extLst>
                </a:hlinkClick>
              </a:rPr>
              <a:t>Reymond et al. 2016</a:t>
            </a:r>
            <a:endParaRPr lang="en-US" sz="1100" u="sng" dirty="0"/>
          </a:p>
        </p:txBody>
      </p:sp>
    </p:spTree>
    <p:extLst>
      <p:ext uri="{BB962C8B-B14F-4D97-AF65-F5344CB8AC3E}">
        <p14:creationId xmlns:p14="http://schemas.microsoft.com/office/powerpoint/2010/main" val="187271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C8E0C-E420-3884-9130-58816B0CD98C}"/>
              </a:ext>
            </a:extLst>
          </p:cNvPr>
          <p:cNvSpPr>
            <a:spLocks noGrp="1"/>
          </p:cNvSpPr>
          <p:nvPr>
            <p:ph type="title"/>
          </p:nvPr>
        </p:nvSpPr>
        <p:spPr/>
        <p:txBody>
          <a:bodyPr/>
          <a:lstStyle/>
          <a:p>
            <a:r>
              <a:rPr lang="en-US" dirty="0"/>
              <a:t>Considerations</a:t>
            </a:r>
            <a:r>
              <a:rPr lang="en-US" b="0" dirty="0"/>
              <a:t>: Sanitary engineering &amp; contextual planning</a:t>
            </a:r>
            <a:br>
              <a:rPr lang="en-US" b="0" dirty="0"/>
            </a:br>
            <a:endParaRPr lang="en-US" b="0" dirty="0"/>
          </a:p>
        </p:txBody>
      </p:sp>
      <p:sp>
        <p:nvSpPr>
          <p:cNvPr id="3" name="Slide Number Placeholder 2"/>
          <p:cNvSpPr>
            <a:spLocks noGrp="1"/>
          </p:cNvSpPr>
          <p:nvPr>
            <p:ph type="sldNum" sz="quarter" idx="4"/>
          </p:nvPr>
        </p:nvSpPr>
        <p:spPr/>
        <p:txBody>
          <a:bodyPr/>
          <a:lstStyle/>
          <a:p>
            <a:fld id="{54543CB6-FA17-4D41-B947-609ACDD8DA3C}" type="slidenum">
              <a:rPr lang="en-US" smtClean="0"/>
              <a:t>29</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41253471"/>
              </p:ext>
            </p:extLst>
          </p:nvPr>
        </p:nvGraphicFramePr>
        <p:xfrm>
          <a:off x="623889" y="1694329"/>
          <a:ext cx="11233150" cy="4465320"/>
        </p:xfrm>
        <a:graphic>
          <a:graphicData uri="http://schemas.openxmlformats.org/drawingml/2006/table">
            <a:tbl>
              <a:tblPr firstRow="1" bandRow="1">
                <a:tableStyleId>{21E4AEA4-8DFA-4A89-87EB-49C32662AFE0}</a:tableStyleId>
              </a:tblPr>
              <a:tblGrid>
                <a:gridCol w="2109202">
                  <a:extLst>
                    <a:ext uri="{9D8B030D-6E8A-4147-A177-3AD203B41FA5}">
                      <a16:colId xmlns:a16="http://schemas.microsoft.com/office/drawing/2014/main" val="3839630253"/>
                    </a:ext>
                  </a:extLst>
                </a:gridCol>
                <a:gridCol w="2384058">
                  <a:extLst>
                    <a:ext uri="{9D8B030D-6E8A-4147-A177-3AD203B41FA5}">
                      <a16:colId xmlns:a16="http://schemas.microsoft.com/office/drawing/2014/main" val="1840697346"/>
                    </a:ext>
                  </a:extLst>
                </a:gridCol>
                <a:gridCol w="2246630">
                  <a:extLst>
                    <a:ext uri="{9D8B030D-6E8A-4147-A177-3AD203B41FA5}">
                      <a16:colId xmlns:a16="http://schemas.microsoft.com/office/drawing/2014/main" val="2539196359"/>
                    </a:ext>
                  </a:extLst>
                </a:gridCol>
                <a:gridCol w="2246630">
                  <a:extLst>
                    <a:ext uri="{9D8B030D-6E8A-4147-A177-3AD203B41FA5}">
                      <a16:colId xmlns:a16="http://schemas.microsoft.com/office/drawing/2014/main" val="1676238285"/>
                    </a:ext>
                  </a:extLst>
                </a:gridCol>
                <a:gridCol w="2246630">
                  <a:extLst>
                    <a:ext uri="{9D8B030D-6E8A-4147-A177-3AD203B41FA5}">
                      <a16:colId xmlns:a16="http://schemas.microsoft.com/office/drawing/2014/main" val="3156269729"/>
                    </a:ext>
                  </a:extLst>
                </a:gridCol>
              </a:tblGrid>
              <a:tr h="672353">
                <a:tc>
                  <a:txBody>
                    <a:bodyPr/>
                    <a:lstStyle/>
                    <a:p>
                      <a:pPr algn="ctr"/>
                      <a:r>
                        <a:rPr lang="en-US" sz="1800" dirty="0">
                          <a:solidFill>
                            <a:schemeClr val="tx1"/>
                          </a:solidFill>
                        </a:rPr>
                        <a:t>Physical context</a:t>
                      </a:r>
                      <a:endParaRPr lang="de-CH" sz="1800" dirty="0">
                        <a:solidFill>
                          <a:schemeClr val="tx1"/>
                        </a:solidFill>
                      </a:endParaRPr>
                    </a:p>
                  </a:txBody>
                  <a:tcPr marL="121920" marR="121920" marT="60960" marB="60960"/>
                </a:tc>
                <a:tc>
                  <a:txBody>
                    <a:bodyPr/>
                    <a:lstStyle/>
                    <a:p>
                      <a:pPr algn="ctr"/>
                      <a:r>
                        <a:rPr lang="de-CH" sz="1800" dirty="0" err="1">
                          <a:solidFill>
                            <a:schemeClr val="tx1"/>
                          </a:solidFill>
                        </a:rPr>
                        <a:t>Socio-cultural</a:t>
                      </a:r>
                      <a:r>
                        <a:rPr lang="de-CH" sz="1800" dirty="0">
                          <a:solidFill>
                            <a:schemeClr val="tx1"/>
                          </a:solidFill>
                        </a:rPr>
                        <a:t> </a:t>
                      </a:r>
                      <a:r>
                        <a:rPr lang="en-US" sz="1800" dirty="0">
                          <a:solidFill>
                            <a:schemeClr val="tx1"/>
                          </a:solidFill>
                        </a:rPr>
                        <a:t>context</a:t>
                      </a:r>
                      <a:endParaRPr lang="de-CH" sz="1800" dirty="0">
                        <a:solidFill>
                          <a:schemeClr val="tx1"/>
                        </a:solidFill>
                      </a:endParaRPr>
                    </a:p>
                  </a:txBody>
                  <a:tcPr marL="121920" marR="121920" marT="60960" marB="60960"/>
                </a:tc>
                <a:tc>
                  <a:txBody>
                    <a:bodyPr/>
                    <a:lstStyle/>
                    <a:p>
                      <a:pPr algn="ctr"/>
                      <a:r>
                        <a:rPr lang="en-US" sz="1800" dirty="0">
                          <a:solidFill>
                            <a:schemeClr val="tx1"/>
                          </a:solidFill>
                        </a:rPr>
                        <a:t>Political, legal &amp;</a:t>
                      </a:r>
                      <a:r>
                        <a:rPr lang="en-US" sz="1800" baseline="0" dirty="0">
                          <a:solidFill>
                            <a:schemeClr val="tx1"/>
                          </a:solidFill>
                        </a:rPr>
                        <a:t> </a:t>
                      </a:r>
                      <a:r>
                        <a:rPr lang="en-US" sz="1800" dirty="0">
                          <a:solidFill>
                            <a:schemeClr val="tx1"/>
                          </a:solidFill>
                        </a:rPr>
                        <a:t>institutional context</a:t>
                      </a:r>
                      <a:endParaRPr lang="de-CH" sz="1800" dirty="0">
                        <a:solidFill>
                          <a:schemeClr val="tx1"/>
                        </a:solidFill>
                      </a:endParaRPr>
                    </a:p>
                  </a:txBody>
                  <a:tcPr marL="121920" marR="121920" marT="60960" marB="60960"/>
                </a:tc>
                <a:tc>
                  <a:txBody>
                    <a:bodyPr/>
                    <a:lstStyle/>
                    <a:p>
                      <a:pPr algn="ctr"/>
                      <a:r>
                        <a:rPr lang="en-US" sz="1800" noProof="0" dirty="0">
                          <a:solidFill>
                            <a:schemeClr val="tx1"/>
                          </a:solidFill>
                        </a:rPr>
                        <a:t>Financial &amp; economic </a:t>
                      </a:r>
                      <a:r>
                        <a:rPr lang="en-US" sz="1800" dirty="0">
                          <a:solidFill>
                            <a:schemeClr val="tx1"/>
                          </a:solidFill>
                        </a:rPr>
                        <a:t>context</a:t>
                      </a:r>
                      <a:endParaRPr lang="en-US" sz="1800" noProof="0" dirty="0">
                        <a:solidFill>
                          <a:schemeClr val="tx1"/>
                        </a:solidFill>
                      </a:endParaRPr>
                    </a:p>
                  </a:txBody>
                  <a:tcPr marL="121920" marR="121920" marT="60960" marB="60960"/>
                </a:tc>
                <a:tc>
                  <a:txBody>
                    <a:bodyPr/>
                    <a:lstStyle/>
                    <a:p>
                      <a:pPr algn="ctr"/>
                      <a:r>
                        <a:rPr lang="en-US" sz="1800" noProof="0" dirty="0">
                          <a:solidFill>
                            <a:schemeClr val="tx1"/>
                          </a:solidFill>
                        </a:rPr>
                        <a:t>Technical capacity </a:t>
                      </a:r>
                      <a:r>
                        <a:rPr lang="en-US" sz="1800" dirty="0">
                          <a:solidFill>
                            <a:schemeClr val="tx1"/>
                          </a:solidFill>
                        </a:rPr>
                        <a:t>context</a:t>
                      </a:r>
                      <a:endParaRPr lang="en-US" sz="1800" noProof="0" dirty="0">
                        <a:solidFill>
                          <a:schemeClr val="tx1"/>
                        </a:solidFill>
                      </a:endParaRPr>
                    </a:p>
                  </a:txBody>
                  <a:tcPr marL="121920" marR="121920" marT="60960" marB="60960"/>
                </a:tc>
                <a:extLst>
                  <a:ext uri="{0D108BD9-81ED-4DB2-BD59-A6C34878D82A}">
                    <a16:rowId xmlns:a16="http://schemas.microsoft.com/office/drawing/2014/main" val="1201523175"/>
                  </a:ext>
                </a:extLst>
              </a:tr>
              <a:tr h="3261325">
                <a:tc>
                  <a:txBody>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dirty="0"/>
                        <a:t>Climate (temperature, rainfall…)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dirty="0"/>
                        <a:t>Soil (rock, sand...)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dirty="0"/>
                        <a:t>Water availability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dirty="0"/>
                        <a:t>Groundwater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dirty="0"/>
                        <a:t>Population density</a:t>
                      </a:r>
                    </a:p>
                    <a:p>
                      <a:pPr marL="285750" indent="-285750">
                        <a:spcAft>
                          <a:spcPts val="600"/>
                        </a:spcAft>
                        <a:buFont typeface="Arial" panose="020B0604020202020204" pitchFamily="34" charset="0"/>
                        <a:buChar char="•"/>
                      </a:pPr>
                      <a:endParaRPr lang="de-CH" sz="1800" dirty="0"/>
                    </a:p>
                  </a:txBody>
                  <a:tcPr marL="121920" marR="121920" marT="60960" marB="60960"/>
                </a:tc>
                <a:tc>
                  <a:txBody>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dirty="0"/>
                        <a:t>Defecating posture (sitting/squatting)</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dirty="0"/>
                        <a:t>Anal cleansing material used (washers/wipers)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dirty="0"/>
                        <a:t>Cultural and gender aspects (privacy, taboos on handling waste…)</a:t>
                      </a:r>
                    </a:p>
                  </a:txBody>
                  <a:tcPr marL="121920" marR="121920" marT="60960" marB="60960"/>
                </a:tc>
                <a:tc>
                  <a:txBody>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dirty="0"/>
                        <a:t>Regulations and standards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dirty="0"/>
                        <a:t>Organizational setup and responsibilities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dirty="0"/>
                        <a:t>Political will and support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dirty="0"/>
                        <a:t>Bureaucracy </a:t>
                      </a:r>
                    </a:p>
                    <a:p>
                      <a:pPr marL="285750" indent="-285750">
                        <a:spcAft>
                          <a:spcPts val="600"/>
                        </a:spcAft>
                        <a:buFont typeface="Arial" panose="020B0604020202020204" pitchFamily="34" charset="0"/>
                        <a:buChar char="•"/>
                      </a:pPr>
                      <a:endParaRPr lang="de-CH" sz="1800" dirty="0"/>
                    </a:p>
                  </a:txBody>
                  <a:tcPr marL="121920" marR="121920" marT="60960" marB="60960"/>
                </a:tc>
                <a:tc>
                  <a:txBody>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dirty="0"/>
                        <a:t>Affordable technology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dirty="0"/>
                        <a:t>Willingness to pay for appropriate service level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dirty="0"/>
                        <a:t>Availability of credits and loans</a:t>
                      </a:r>
                    </a:p>
                    <a:p>
                      <a:pPr marL="285750" indent="-285750">
                        <a:spcAft>
                          <a:spcPts val="600"/>
                        </a:spcAft>
                        <a:buFont typeface="Arial" panose="020B0604020202020204" pitchFamily="34" charset="0"/>
                        <a:buChar char="•"/>
                      </a:pPr>
                      <a:endParaRPr lang="de-CH" sz="1800" dirty="0"/>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800" dirty="0"/>
                        <a:t>Availability of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dirty="0"/>
                        <a:t>Local skills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dirty="0"/>
                        <a:t>Human power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dirty="0"/>
                        <a:t>Materials</a:t>
                      </a:r>
                      <a:r>
                        <a:rPr lang="en-US" sz="1800" baseline="0" dirty="0"/>
                        <a:t> &amp;</a:t>
                      </a:r>
                      <a:r>
                        <a:rPr lang="en-US" sz="1800" dirty="0"/>
                        <a:t> tools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dirty="0"/>
                        <a:t>Financial resources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800" dirty="0"/>
                        <a:t>(Needed for sustainable operation and maintenance)</a:t>
                      </a:r>
                      <a:endParaRPr lang="en-US" sz="1800" i="1" dirty="0"/>
                    </a:p>
                  </a:txBody>
                  <a:tcPr marL="121920" marR="121920" marT="60960" marB="60960"/>
                </a:tc>
                <a:extLst>
                  <a:ext uri="{0D108BD9-81ED-4DB2-BD59-A6C34878D82A}">
                    <a16:rowId xmlns:a16="http://schemas.microsoft.com/office/drawing/2014/main" val="3774804244"/>
                  </a:ext>
                </a:extLst>
              </a:tr>
            </a:tbl>
          </a:graphicData>
        </a:graphic>
      </p:graphicFrame>
    </p:spTree>
    <p:extLst>
      <p:ext uri="{BB962C8B-B14F-4D97-AF65-F5344CB8AC3E}">
        <p14:creationId xmlns:p14="http://schemas.microsoft.com/office/powerpoint/2010/main" val="3289751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EB0F-B1BA-00D7-E3FE-F37C84AB5020}"/>
              </a:ext>
            </a:extLst>
          </p:cNvPr>
          <p:cNvSpPr>
            <a:spLocks noGrp="1"/>
          </p:cNvSpPr>
          <p:nvPr>
            <p:ph type="title"/>
          </p:nvPr>
        </p:nvSpPr>
        <p:spPr/>
        <p:txBody>
          <a:bodyPr/>
          <a:lstStyle/>
          <a:p>
            <a:r>
              <a:rPr lang="en-US"/>
              <a:t>Today’s Objectives</a:t>
            </a:r>
            <a:endParaRPr lang="en-GB" dirty="0"/>
          </a:p>
        </p:txBody>
      </p:sp>
      <p:sp>
        <p:nvSpPr>
          <p:cNvPr id="3" name="Text Placeholder 2">
            <a:extLst>
              <a:ext uri="{FF2B5EF4-FFF2-40B4-BE49-F238E27FC236}">
                <a16:creationId xmlns:a16="http://schemas.microsoft.com/office/drawing/2014/main" id="{81634B8F-8FA2-2185-109A-807688B555BB}"/>
              </a:ext>
            </a:extLst>
          </p:cNvPr>
          <p:cNvSpPr>
            <a:spLocks noGrp="1"/>
          </p:cNvSpPr>
          <p:nvPr>
            <p:ph type="body" sz="quarter" idx="13"/>
          </p:nvPr>
        </p:nvSpPr>
        <p:spPr/>
        <p:txBody>
          <a:bodyPr/>
          <a:lstStyle/>
          <a:p>
            <a:pPr marL="342900" indent="-342900">
              <a:buFont typeface="Arial" panose="020B0604020202020204" pitchFamily="34" charset="0"/>
              <a:buChar char="•"/>
            </a:pPr>
            <a:r>
              <a:rPr lang="en-US" sz="2000" b="0" dirty="0"/>
              <a:t>Understand the expectations of the course, deliverables required and how to access material </a:t>
            </a:r>
            <a:endParaRPr lang="en-GB" sz="2000" b="0" dirty="0"/>
          </a:p>
          <a:p>
            <a:pPr marL="342900" indent="-342900">
              <a:buFont typeface="Arial" panose="020B0604020202020204" pitchFamily="34" charset="0"/>
              <a:buChar char="•"/>
            </a:pPr>
            <a:r>
              <a:rPr lang="en-US" sz="2000" b="0" dirty="0"/>
              <a:t>Explain the relevance of WASH in different contexts such as humanitarian settings, dense urban areas, climate change and low-income countries</a:t>
            </a:r>
            <a:endParaRPr lang="en-GB" sz="2000" b="0" dirty="0"/>
          </a:p>
          <a:p>
            <a:pPr marL="342900" indent="-342900">
              <a:buFont typeface="Arial" panose="020B0604020202020204" pitchFamily="34" charset="0"/>
              <a:buChar char="•"/>
            </a:pPr>
            <a:r>
              <a:rPr lang="en-US" sz="2000" b="0" dirty="0"/>
              <a:t>Describe the importance of the SDGs, and how WASH impacts the different SDGs.</a:t>
            </a:r>
          </a:p>
        </p:txBody>
      </p:sp>
      <p:pic>
        <p:nvPicPr>
          <p:cNvPr id="8" name="Picture Placeholder 7">
            <a:extLst>
              <a:ext uri="{FF2B5EF4-FFF2-40B4-BE49-F238E27FC236}">
                <a16:creationId xmlns:a16="http://schemas.microsoft.com/office/drawing/2014/main" id="{4B2829BC-679F-7CE5-552D-1882750F35A3}"/>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p:blipFill>
        <p:spPr/>
      </p:pic>
      <p:sp>
        <p:nvSpPr>
          <p:cNvPr id="5" name="Text Placeholder 4">
            <a:extLst>
              <a:ext uri="{FF2B5EF4-FFF2-40B4-BE49-F238E27FC236}">
                <a16:creationId xmlns:a16="http://schemas.microsoft.com/office/drawing/2014/main" id="{AE5EB004-349C-A68D-33B4-C86CA013AF8A}"/>
              </a:ext>
            </a:extLst>
          </p:cNvPr>
          <p:cNvSpPr>
            <a:spLocks noGrp="1"/>
          </p:cNvSpPr>
          <p:nvPr>
            <p:ph type="body" sz="quarter" idx="17"/>
          </p:nvPr>
        </p:nvSpPr>
        <p:spPr>
          <a:xfrm>
            <a:off x="6609228" y="5385904"/>
            <a:ext cx="5246221" cy="534368"/>
          </a:xfrm>
        </p:spPr>
        <p:txBody>
          <a:bodyPr/>
          <a:lstStyle/>
          <a:p>
            <a:r>
              <a:rPr lang="en-US" spc="-27" dirty="0"/>
              <a:t>Tapped spring in Ethiopia</a:t>
            </a:r>
          </a:p>
          <a:p>
            <a:pPr>
              <a:lnSpc>
                <a:spcPct val="100000"/>
              </a:lnSpc>
              <a:spcBef>
                <a:spcPts val="0"/>
              </a:spcBef>
            </a:pPr>
            <a:r>
              <a:rPr lang="en-US" sz="1200" spc="-27" dirty="0"/>
              <a:t>Source: MacArthur 2024</a:t>
            </a:r>
          </a:p>
        </p:txBody>
      </p:sp>
      <p:sp>
        <p:nvSpPr>
          <p:cNvPr id="4" name="Slide Number Placeholder 5">
            <a:extLst>
              <a:ext uri="{FF2B5EF4-FFF2-40B4-BE49-F238E27FC236}">
                <a16:creationId xmlns:a16="http://schemas.microsoft.com/office/drawing/2014/main" id="{8C27D901-B923-C171-1194-DA951A349F5F}"/>
              </a:ext>
            </a:extLst>
          </p:cNvPr>
          <p:cNvSpPr txBox="1">
            <a:spLocks/>
          </p:cNvSpPr>
          <p:nvPr/>
        </p:nvSpPr>
        <p:spPr>
          <a:xfrm>
            <a:off x="623888" y="6416675"/>
            <a:ext cx="1784350" cy="440896"/>
          </a:xfrm>
          <a:prstGeom prst="rect">
            <a:avLst/>
          </a:prstGeom>
        </p:spPr>
        <p:txBody>
          <a:bodyPr vert="horz" lIns="0" tIns="0" rIns="0" bIns="0" rtlCol="0" anchor="t" anchorCtr="0">
            <a:noAutofit/>
          </a:bodyPr>
          <a:lstStyle>
            <a:defPPr>
              <a:defRPr lang="de-DE"/>
            </a:defPPr>
            <a:lvl1pPr marL="0" algn="r" defTabSz="914400" rtl="0" eaLnBrk="1" latinLnBrk="0" hangingPunct="1">
              <a:lnSpc>
                <a:spcPct val="90000"/>
              </a:lnSpc>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54543CB6-FA17-4D41-B947-609ACDD8DA3C}" type="slidenum">
              <a:rPr lang="de-DE" smtClean="0"/>
              <a:pPr algn="l"/>
              <a:t>3</a:t>
            </a:fld>
            <a:endParaRPr lang="de-DE" dirty="0"/>
          </a:p>
        </p:txBody>
      </p:sp>
    </p:spTree>
    <p:extLst>
      <p:ext uri="{BB962C8B-B14F-4D97-AF65-F5344CB8AC3E}">
        <p14:creationId xmlns:p14="http://schemas.microsoft.com/office/powerpoint/2010/main" val="3109001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3888" y="2598737"/>
            <a:ext cx="11233150" cy="395287"/>
          </a:xfrm>
        </p:spPr>
        <p:txBody>
          <a:bodyPr>
            <a:normAutofit fontScale="90000"/>
          </a:bodyPr>
          <a:lstStyle/>
          <a:p>
            <a:r>
              <a:rPr lang="de-CH" b="0" dirty="0"/>
              <a:t>Part II </a:t>
            </a:r>
            <a:br>
              <a:rPr lang="de-CH" dirty="0"/>
            </a:br>
            <a:r>
              <a:rPr lang="de-CH" dirty="0"/>
              <a:t>WASH &amp; Public Health</a:t>
            </a:r>
          </a:p>
        </p:txBody>
      </p:sp>
    </p:spTree>
    <p:extLst>
      <p:ext uri="{BB962C8B-B14F-4D97-AF65-F5344CB8AC3E}">
        <p14:creationId xmlns:p14="http://schemas.microsoft.com/office/powerpoint/2010/main" val="3492472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54C54B2-684D-EA22-5583-B4A8C037AD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9261" y="368300"/>
            <a:ext cx="5031338" cy="6394450"/>
          </a:xfrm>
          <a:prstGeom prst="rect">
            <a:avLst/>
          </a:prstGeom>
        </p:spPr>
      </p:pic>
      <p:pic>
        <p:nvPicPr>
          <p:cNvPr id="20" name="Picture 19">
            <a:extLst>
              <a:ext uri="{FF2B5EF4-FFF2-40B4-BE49-F238E27FC236}">
                <a16:creationId xmlns:a16="http://schemas.microsoft.com/office/drawing/2014/main" id="{7D52A070-5844-966F-90E2-6901A53B48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34549" y="4056063"/>
            <a:ext cx="2113122" cy="1460500"/>
          </a:xfrm>
          <a:prstGeom prst="rect">
            <a:avLst/>
          </a:prstGeom>
        </p:spPr>
      </p:pic>
      <p:sp>
        <p:nvSpPr>
          <p:cNvPr id="14" name="Text Placeholder 13">
            <a:extLst>
              <a:ext uri="{FF2B5EF4-FFF2-40B4-BE49-F238E27FC236}">
                <a16:creationId xmlns:a16="http://schemas.microsoft.com/office/drawing/2014/main" id="{C9AFCAC4-ABBE-2594-27C2-67EECD88190B}"/>
              </a:ext>
            </a:extLst>
          </p:cNvPr>
          <p:cNvSpPr>
            <a:spLocks noGrp="1"/>
          </p:cNvSpPr>
          <p:nvPr>
            <p:ph type="body" sz="quarter" idx="17"/>
          </p:nvPr>
        </p:nvSpPr>
        <p:spPr>
          <a:xfrm>
            <a:off x="9829799" y="5727086"/>
            <a:ext cx="2027239" cy="294302"/>
          </a:xfrm>
        </p:spPr>
        <p:txBody>
          <a:bodyPr/>
          <a:lstStyle/>
          <a:p>
            <a:r>
              <a:rPr lang="en-GB" sz="1200" dirty="0">
                <a:latin typeface="Arial"/>
                <a:cs typeface="Arial"/>
              </a:rPr>
              <a:t>Source:</a:t>
            </a:r>
            <a:r>
              <a:rPr lang="en-GB" sz="1200" spc="-100" dirty="0">
                <a:latin typeface="Arial"/>
                <a:cs typeface="Arial"/>
              </a:rPr>
              <a:t> </a:t>
            </a:r>
            <a:r>
              <a:rPr lang="en-GB" sz="1200" dirty="0">
                <a:latin typeface="Arial"/>
                <a:cs typeface="Arial"/>
                <a:hlinkClick r:id="rId4">
                  <a:extLst>
                    <a:ext uri="{A12FA001-AC4F-418D-AE19-62706E023703}">
                      <ahyp:hlinkClr xmlns:ahyp="http://schemas.microsoft.com/office/drawing/2018/hyperlinkcolor" val="tx"/>
                    </a:ext>
                  </a:extLst>
                </a:hlinkClick>
              </a:rPr>
              <a:t>Rod</a:t>
            </a:r>
            <a:r>
              <a:rPr lang="en-GB" sz="1200" spc="-80" dirty="0">
                <a:latin typeface="Arial"/>
                <a:cs typeface="Arial"/>
                <a:hlinkClick r:id="rId4">
                  <a:extLst>
                    <a:ext uri="{A12FA001-AC4F-418D-AE19-62706E023703}">
                      <ahyp:hlinkClr xmlns:ahyp="http://schemas.microsoft.com/office/drawing/2018/hyperlinkcolor" val="tx"/>
                    </a:ext>
                  </a:extLst>
                </a:hlinkClick>
              </a:rPr>
              <a:t> </a:t>
            </a:r>
            <a:r>
              <a:rPr lang="en-GB" sz="1200" spc="-13" dirty="0">
                <a:latin typeface="Arial"/>
                <a:cs typeface="Arial"/>
                <a:hlinkClick r:id="rId4">
                  <a:extLst>
                    <a:ext uri="{A12FA001-AC4F-418D-AE19-62706E023703}">
                      <ahyp:hlinkClr xmlns:ahyp="http://schemas.microsoft.com/office/drawing/2018/hyperlinkcolor" val="tx"/>
                    </a:ext>
                  </a:extLst>
                </a:hlinkClick>
              </a:rPr>
              <a:t>Shaw,</a:t>
            </a:r>
            <a:r>
              <a:rPr lang="en-GB" sz="1200" spc="-73" dirty="0">
                <a:latin typeface="Arial"/>
                <a:cs typeface="Arial"/>
                <a:hlinkClick r:id="rId4">
                  <a:extLst>
                    <a:ext uri="{A12FA001-AC4F-418D-AE19-62706E023703}">
                      <ahyp:hlinkClr xmlns:ahyp="http://schemas.microsoft.com/office/drawing/2018/hyperlinkcolor" val="tx"/>
                    </a:ext>
                  </a:extLst>
                </a:hlinkClick>
              </a:rPr>
              <a:t> </a:t>
            </a:r>
            <a:r>
              <a:rPr lang="en-GB" sz="1200" spc="-27" dirty="0">
                <a:latin typeface="Arial"/>
                <a:cs typeface="Arial"/>
                <a:hlinkClick r:id="rId4">
                  <a:extLst>
                    <a:ext uri="{A12FA001-AC4F-418D-AE19-62706E023703}">
                      <ahyp:hlinkClr xmlns:ahyp="http://schemas.microsoft.com/office/drawing/2018/hyperlinkcolor" val="tx"/>
                    </a:ext>
                  </a:extLst>
                </a:hlinkClick>
              </a:rPr>
              <a:t>WEDC</a:t>
            </a:r>
            <a:endParaRPr lang="en-GB" sz="1200" dirty="0">
              <a:latin typeface="Arial"/>
              <a:cs typeface="Arial"/>
            </a:endParaRPr>
          </a:p>
        </p:txBody>
      </p:sp>
      <p:sp>
        <p:nvSpPr>
          <p:cNvPr id="11" name="Title 10">
            <a:extLst>
              <a:ext uri="{FF2B5EF4-FFF2-40B4-BE49-F238E27FC236}">
                <a16:creationId xmlns:a16="http://schemas.microsoft.com/office/drawing/2014/main" id="{DE0773F6-99C6-2C2F-B952-5EB646EE7C85}"/>
              </a:ext>
            </a:extLst>
          </p:cNvPr>
          <p:cNvSpPr>
            <a:spLocks noGrp="1"/>
          </p:cNvSpPr>
          <p:nvPr>
            <p:ph type="title"/>
          </p:nvPr>
        </p:nvSpPr>
        <p:spPr/>
        <p:txBody>
          <a:bodyPr/>
          <a:lstStyle/>
          <a:p>
            <a:r>
              <a:rPr lang="en-US" dirty="0"/>
              <a:t>The «F-Diagram»</a:t>
            </a:r>
            <a:br>
              <a:rPr lang="en-US" dirty="0"/>
            </a:br>
            <a:endParaRPr lang="en-US" dirty="0"/>
          </a:p>
        </p:txBody>
      </p:sp>
      <p:sp>
        <p:nvSpPr>
          <p:cNvPr id="3" name="Content Placeholder 2"/>
          <p:cNvSpPr>
            <a:spLocks noGrp="1"/>
          </p:cNvSpPr>
          <p:nvPr>
            <p:ph type="body" sz="quarter" idx="13"/>
          </p:nvPr>
        </p:nvSpPr>
        <p:spPr>
          <a:xfrm>
            <a:off x="6296027" y="1783715"/>
            <a:ext cx="5561012" cy="2896235"/>
          </a:xfrm>
        </p:spPr>
        <p:txBody>
          <a:bodyPr>
            <a:normAutofit fontScale="85000" lnSpcReduction="20000"/>
          </a:bodyPr>
          <a:lstStyle/>
          <a:p>
            <a:pPr marL="625671" indent="-608738">
              <a:lnSpc>
                <a:spcPct val="100000"/>
              </a:lnSpc>
              <a:spcBef>
                <a:spcPts val="933"/>
              </a:spcBef>
              <a:buFont typeface="Arial" panose="020B0604020202020204" pitchFamily="34" charset="0"/>
              <a:buChar char="•"/>
              <a:tabLst>
                <a:tab pos="625671" algn="l"/>
              </a:tabLst>
            </a:pPr>
            <a:r>
              <a:rPr lang="en-US" sz="3200" dirty="0">
                <a:cs typeface="Arial"/>
              </a:rPr>
              <a:t>All</a:t>
            </a:r>
            <a:r>
              <a:rPr lang="en-US" sz="3200" spc="-40" dirty="0">
                <a:cs typeface="Arial"/>
              </a:rPr>
              <a:t> </a:t>
            </a:r>
            <a:r>
              <a:rPr lang="en-US" sz="3200" dirty="0">
                <a:cs typeface="Arial"/>
              </a:rPr>
              <a:t>key</a:t>
            </a:r>
            <a:r>
              <a:rPr lang="en-US" sz="3200" spc="-7" dirty="0">
                <a:cs typeface="Arial"/>
              </a:rPr>
              <a:t> </a:t>
            </a:r>
            <a:r>
              <a:rPr lang="en-US" sz="3200" dirty="0">
                <a:cs typeface="Arial"/>
              </a:rPr>
              <a:t>words</a:t>
            </a:r>
            <a:r>
              <a:rPr lang="en-US" sz="3200" spc="-20" dirty="0">
                <a:cs typeface="Arial"/>
              </a:rPr>
              <a:t> </a:t>
            </a:r>
            <a:r>
              <a:rPr lang="en-US" sz="3200" dirty="0">
                <a:cs typeface="Arial"/>
              </a:rPr>
              <a:t>are</a:t>
            </a:r>
            <a:r>
              <a:rPr lang="en-US" sz="3200" spc="-7" dirty="0">
                <a:cs typeface="Arial"/>
              </a:rPr>
              <a:t> </a:t>
            </a:r>
            <a:r>
              <a:rPr lang="en-US" sz="3200" spc="-33" dirty="0">
                <a:cs typeface="Arial"/>
              </a:rPr>
              <a:t>"F"</a:t>
            </a:r>
            <a:endParaRPr lang="en-US" sz="1600" dirty="0">
              <a:cs typeface="Arial"/>
            </a:endParaRPr>
          </a:p>
          <a:p>
            <a:pPr marL="625671" indent="-608738">
              <a:lnSpc>
                <a:spcPct val="100000"/>
              </a:lnSpc>
              <a:spcBef>
                <a:spcPts val="800"/>
              </a:spcBef>
              <a:buFont typeface="Arial" panose="020B0604020202020204" pitchFamily="34" charset="0"/>
              <a:buChar char="•"/>
              <a:tabLst>
                <a:tab pos="625671" algn="l"/>
              </a:tabLst>
            </a:pPr>
            <a:r>
              <a:rPr lang="en-US" sz="3200" dirty="0">
                <a:cs typeface="Arial"/>
              </a:rPr>
              <a:t>From</a:t>
            </a:r>
            <a:r>
              <a:rPr lang="en-US" sz="3200" spc="-40" dirty="0">
                <a:cs typeface="Arial"/>
              </a:rPr>
              <a:t> </a:t>
            </a:r>
            <a:r>
              <a:rPr lang="en-US" sz="3200" dirty="0" err="1">
                <a:cs typeface="Arial"/>
              </a:rPr>
              <a:t>Faeces</a:t>
            </a:r>
            <a:r>
              <a:rPr lang="en-US" sz="3200" spc="7" dirty="0">
                <a:cs typeface="Arial"/>
              </a:rPr>
              <a:t> </a:t>
            </a:r>
            <a:r>
              <a:rPr lang="en-US" sz="3200" dirty="0">
                <a:cs typeface="Arial"/>
              </a:rPr>
              <a:t>to</a:t>
            </a:r>
            <a:r>
              <a:rPr lang="en-US" sz="3200" spc="-20" dirty="0">
                <a:cs typeface="Arial"/>
              </a:rPr>
              <a:t> </a:t>
            </a:r>
            <a:r>
              <a:rPr lang="en-US" sz="3200" spc="-13" dirty="0">
                <a:cs typeface="Arial"/>
              </a:rPr>
              <a:t>Faces</a:t>
            </a:r>
            <a:endParaRPr lang="en-US" sz="3200" dirty="0">
              <a:cs typeface="Arial"/>
            </a:endParaRPr>
          </a:p>
          <a:p>
            <a:pPr marL="626518" marR="1231869" lvl="1">
              <a:lnSpc>
                <a:spcPct val="100000"/>
              </a:lnSpc>
              <a:spcBef>
                <a:spcPts val="813"/>
              </a:spcBef>
              <a:tabLst>
                <a:tab pos="931310" algn="l"/>
              </a:tabLst>
            </a:pPr>
            <a:r>
              <a:rPr lang="en-US" sz="2667" dirty="0">
                <a:cs typeface="Arial"/>
              </a:rPr>
              <a:t>Shows</a:t>
            </a:r>
            <a:r>
              <a:rPr lang="en-US" sz="2667" spc="-113" dirty="0">
                <a:cs typeface="Arial"/>
              </a:rPr>
              <a:t> </a:t>
            </a:r>
            <a:r>
              <a:rPr lang="en-US" sz="2667" dirty="0">
                <a:cs typeface="Arial"/>
              </a:rPr>
              <a:t>pathogen</a:t>
            </a:r>
            <a:r>
              <a:rPr lang="en-US" sz="2667" spc="-127" dirty="0">
                <a:cs typeface="Arial"/>
              </a:rPr>
              <a:t> m</a:t>
            </a:r>
            <a:r>
              <a:rPr lang="en-US" sz="2667" spc="-13" dirty="0">
                <a:cs typeface="Arial"/>
              </a:rPr>
              <a:t>ovement </a:t>
            </a:r>
            <a:r>
              <a:rPr lang="en-US" sz="2667" dirty="0">
                <a:cs typeface="Arial"/>
              </a:rPr>
              <a:t>from</a:t>
            </a:r>
            <a:r>
              <a:rPr lang="en-US" sz="2667" spc="-80" dirty="0">
                <a:cs typeface="Arial"/>
              </a:rPr>
              <a:t> </a:t>
            </a:r>
            <a:r>
              <a:rPr lang="en-US" sz="2667" dirty="0" err="1">
                <a:cs typeface="Arial"/>
              </a:rPr>
              <a:t>faeces</a:t>
            </a:r>
            <a:r>
              <a:rPr lang="en-US" sz="2667" spc="-60" dirty="0">
                <a:cs typeface="Arial"/>
              </a:rPr>
              <a:t> </a:t>
            </a:r>
            <a:r>
              <a:rPr lang="en-US" sz="2667" dirty="0">
                <a:cs typeface="Arial"/>
              </a:rPr>
              <a:t>of</a:t>
            </a:r>
            <a:r>
              <a:rPr lang="en-US" sz="2667" spc="-67" dirty="0">
                <a:cs typeface="Arial"/>
              </a:rPr>
              <a:t> </a:t>
            </a:r>
            <a:r>
              <a:rPr lang="en-US" sz="2667" dirty="0">
                <a:cs typeface="Arial"/>
              </a:rPr>
              <a:t>a</a:t>
            </a:r>
            <a:r>
              <a:rPr lang="en-US" sz="2667" spc="-60" dirty="0">
                <a:cs typeface="Arial"/>
              </a:rPr>
              <a:t> </a:t>
            </a:r>
            <a:r>
              <a:rPr lang="en-US" sz="2667" dirty="0">
                <a:cs typeface="Arial"/>
              </a:rPr>
              <a:t>sick</a:t>
            </a:r>
            <a:r>
              <a:rPr lang="en-US" sz="2667" spc="-60" dirty="0">
                <a:cs typeface="Arial"/>
              </a:rPr>
              <a:t> </a:t>
            </a:r>
            <a:r>
              <a:rPr lang="en-US" sz="2667" spc="-13" dirty="0">
                <a:cs typeface="Arial"/>
              </a:rPr>
              <a:t>person </a:t>
            </a:r>
            <a:r>
              <a:rPr lang="en-US" sz="2667" dirty="0">
                <a:cs typeface="Arial"/>
              </a:rPr>
              <a:t>to</a:t>
            </a:r>
            <a:r>
              <a:rPr lang="en-US" sz="2667" spc="-80" dirty="0">
                <a:cs typeface="Arial"/>
              </a:rPr>
              <a:t> </a:t>
            </a:r>
            <a:r>
              <a:rPr lang="en-US" sz="2667" dirty="0">
                <a:cs typeface="Arial"/>
              </a:rPr>
              <a:t>a</a:t>
            </a:r>
            <a:r>
              <a:rPr lang="en-US" sz="2667" spc="-67" dirty="0">
                <a:cs typeface="Arial"/>
              </a:rPr>
              <a:t> </a:t>
            </a:r>
            <a:r>
              <a:rPr lang="en-US" sz="2667" dirty="0">
                <a:cs typeface="Arial"/>
              </a:rPr>
              <a:t>potential</a:t>
            </a:r>
            <a:r>
              <a:rPr lang="en-US" sz="2667" spc="-60" dirty="0">
                <a:cs typeface="Arial"/>
              </a:rPr>
              <a:t> </a:t>
            </a:r>
            <a:r>
              <a:rPr lang="en-US" sz="2667" dirty="0">
                <a:cs typeface="Arial"/>
              </a:rPr>
              <a:t>new</a:t>
            </a:r>
            <a:r>
              <a:rPr lang="en-US" sz="2667" spc="-53" dirty="0">
                <a:cs typeface="Arial"/>
              </a:rPr>
              <a:t> </a:t>
            </a:r>
            <a:r>
              <a:rPr lang="en-US" sz="2667" spc="-27" dirty="0">
                <a:cs typeface="Arial"/>
              </a:rPr>
              <a:t>host</a:t>
            </a:r>
            <a:endParaRPr lang="en-US" sz="1600" dirty="0">
              <a:cs typeface="Arial"/>
            </a:endParaRPr>
          </a:p>
          <a:p>
            <a:pPr marL="626518" marR="6773" indent="-609585">
              <a:lnSpc>
                <a:spcPct val="100000"/>
              </a:lnSpc>
              <a:spcBef>
                <a:spcPts val="2053"/>
              </a:spcBef>
              <a:buFont typeface="Arial" panose="020B0604020202020204" pitchFamily="34" charset="0"/>
              <a:buChar char="•"/>
              <a:tabLst>
                <a:tab pos="626518" algn="l"/>
              </a:tabLst>
            </a:pPr>
            <a:r>
              <a:rPr lang="en-US" sz="3200" dirty="0">
                <a:cs typeface="Arial"/>
              </a:rPr>
              <a:t>Different</a:t>
            </a:r>
            <a:r>
              <a:rPr lang="en-US" sz="3200" spc="-20" dirty="0">
                <a:cs typeface="Arial"/>
              </a:rPr>
              <a:t> </a:t>
            </a:r>
            <a:r>
              <a:rPr lang="en-US" sz="3200" dirty="0">
                <a:cs typeface="Arial"/>
              </a:rPr>
              <a:t>measures to</a:t>
            </a:r>
            <a:r>
              <a:rPr lang="en-US" sz="3200" spc="-33" dirty="0">
                <a:cs typeface="Arial"/>
              </a:rPr>
              <a:t> </a:t>
            </a:r>
            <a:r>
              <a:rPr lang="en-US" sz="3200" spc="-13" dirty="0">
                <a:cs typeface="Arial"/>
              </a:rPr>
              <a:t>prevent transmission</a:t>
            </a:r>
            <a:endParaRPr lang="en-US" sz="3200" dirty="0">
              <a:cs typeface="Arial"/>
            </a:endParaRPr>
          </a:p>
        </p:txBody>
      </p:sp>
    </p:spTree>
    <p:extLst>
      <p:ext uri="{BB962C8B-B14F-4D97-AF65-F5344CB8AC3E}">
        <p14:creationId xmlns:p14="http://schemas.microsoft.com/office/powerpoint/2010/main" val="42743014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object 12"/>
          <p:cNvGrpSpPr/>
          <p:nvPr/>
        </p:nvGrpSpPr>
        <p:grpSpPr>
          <a:xfrm>
            <a:off x="623888" y="914841"/>
            <a:ext cx="5932796" cy="4622359"/>
            <a:chOff x="352886" y="540348"/>
            <a:chExt cx="6561581" cy="5112257"/>
          </a:xfrm>
        </p:grpSpPr>
        <p:pic>
          <p:nvPicPr>
            <p:cNvPr id="15" name="object 13"/>
            <p:cNvPicPr/>
            <p:nvPr/>
          </p:nvPicPr>
          <p:blipFill>
            <a:blip r:embed="rId2" cstate="print"/>
            <a:stretch>
              <a:fillRect/>
            </a:stretch>
          </p:blipFill>
          <p:spPr>
            <a:xfrm>
              <a:off x="352886" y="540348"/>
              <a:ext cx="6561581" cy="5112257"/>
            </a:xfrm>
            <a:prstGeom prst="rect">
              <a:avLst/>
            </a:prstGeom>
          </p:spPr>
        </p:pic>
        <p:sp>
          <p:nvSpPr>
            <p:cNvPr id="16" name="object 14"/>
            <p:cNvSpPr/>
            <p:nvPr/>
          </p:nvSpPr>
          <p:spPr>
            <a:xfrm>
              <a:off x="3767246" y="1083051"/>
              <a:ext cx="1022985" cy="504190"/>
            </a:xfrm>
            <a:custGeom>
              <a:avLst/>
              <a:gdLst/>
              <a:ahLst/>
              <a:cxnLst/>
              <a:rect l="l" t="t" r="r" b="b"/>
              <a:pathLst>
                <a:path w="1022985" h="504189">
                  <a:moveTo>
                    <a:pt x="0" y="83947"/>
                  </a:moveTo>
                  <a:lnTo>
                    <a:pt x="6596" y="51268"/>
                  </a:lnTo>
                  <a:lnTo>
                    <a:pt x="24585" y="24585"/>
                  </a:lnTo>
                  <a:lnTo>
                    <a:pt x="51268" y="6596"/>
                  </a:lnTo>
                  <a:lnTo>
                    <a:pt x="83947" y="0"/>
                  </a:lnTo>
                  <a:lnTo>
                    <a:pt x="938657" y="0"/>
                  </a:lnTo>
                  <a:lnTo>
                    <a:pt x="971335" y="6596"/>
                  </a:lnTo>
                  <a:lnTo>
                    <a:pt x="998018" y="24585"/>
                  </a:lnTo>
                  <a:lnTo>
                    <a:pt x="1016007" y="51268"/>
                  </a:lnTo>
                  <a:lnTo>
                    <a:pt x="1022604" y="83947"/>
                  </a:lnTo>
                  <a:lnTo>
                    <a:pt x="1022604" y="419735"/>
                  </a:lnTo>
                  <a:lnTo>
                    <a:pt x="1016007" y="452407"/>
                  </a:lnTo>
                  <a:lnTo>
                    <a:pt x="998018" y="479091"/>
                  </a:lnTo>
                  <a:lnTo>
                    <a:pt x="971335" y="497083"/>
                  </a:lnTo>
                  <a:lnTo>
                    <a:pt x="938657" y="503682"/>
                  </a:lnTo>
                  <a:lnTo>
                    <a:pt x="83947" y="503682"/>
                  </a:lnTo>
                  <a:lnTo>
                    <a:pt x="51268" y="497083"/>
                  </a:lnTo>
                  <a:lnTo>
                    <a:pt x="24585" y="479091"/>
                  </a:lnTo>
                  <a:lnTo>
                    <a:pt x="6596" y="452407"/>
                  </a:lnTo>
                  <a:lnTo>
                    <a:pt x="0" y="419735"/>
                  </a:lnTo>
                  <a:lnTo>
                    <a:pt x="0" y="83947"/>
                  </a:lnTo>
                  <a:close/>
                </a:path>
              </a:pathLst>
            </a:custGeom>
            <a:ln w="38100">
              <a:solidFill>
                <a:srgbClr val="FF0000"/>
              </a:solidFill>
            </a:ln>
          </p:spPr>
          <p:txBody>
            <a:bodyPr wrap="square" lIns="0" tIns="0" rIns="0" bIns="0" rtlCol="0"/>
            <a:lstStyle/>
            <a:p>
              <a:endParaRPr sz="2400"/>
            </a:p>
          </p:txBody>
        </p:sp>
        <p:sp>
          <p:nvSpPr>
            <p:cNvPr id="17" name="object 15"/>
            <p:cNvSpPr/>
            <p:nvPr/>
          </p:nvSpPr>
          <p:spPr>
            <a:xfrm>
              <a:off x="2139695" y="1928237"/>
              <a:ext cx="1511935" cy="504825"/>
            </a:xfrm>
            <a:custGeom>
              <a:avLst/>
              <a:gdLst/>
              <a:ahLst/>
              <a:cxnLst/>
              <a:rect l="l" t="t" r="r" b="b"/>
              <a:pathLst>
                <a:path w="1511935" h="504825">
                  <a:moveTo>
                    <a:pt x="0" y="84074"/>
                  </a:moveTo>
                  <a:lnTo>
                    <a:pt x="6607" y="51349"/>
                  </a:lnTo>
                  <a:lnTo>
                    <a:pt x="24625" y="24625"/>
                  </a:lnTo>
                  <a:lnTo>
                    <a:pt x="51349" y="6607"/>
                  </a:lnTo>
                  <a:lnTo>
                    <a:pt x="84074" y="0"/>
                  </a:lnTo>
                  <a:lnTo>
                    <a:pt x="1427734" y="0"/>
                  </a:lnTo>
                  <a:lnTo>
                    <a:pt x="1460458" y="6607"/>
                  </a:lnTo>
                  <a:lnTo>
                    <a:pt x="1487182" y="24625"/>
                  </a:lnTo>
                  <a:lnTo>
                    <a:pt x="1505200" y="51349"/>
                  </a:lnTo>
                  <a:lnTo>
                    <a:pt x="1511808" y="84074"/>
                  </a:lnTo>
                  <a:lnTo>
                    <a:pt x="1511808" y="420370"/>
                  </a:lnTo>
                  <a:lnTo>
                    <a:pt x="1505200" y="453094"/>
                  </a:lnTo>
                  <a:lnTo>
                    <a:pt x="1487182" y="479818"/>
                  </a:lnTo>
                  <a:lnTo>
                    <a:pt x="1460458" y="497836"/>
                  </a:lnTo>
                  <a:lnTo>
                    <a:pt x="1427734" y="504444"/>
                  </a:lnTo>
                  <a:lnTo>
                    <a:pt x="84074" y="504444"/>
                  </a:lnTo>
                  <a:lnTo>
                    <a:pt x="51349" y="497836"/>
                  </a:lnTo>
                  <a:lnTo>
                    <a:pt x="24625" y="479818"/>
                  </a:lnTo>
                  <a:lnTo>
                    <a:pt x="6607" y="453094"/>
                  </a:lnTo>
                  <a:lnTo>
                    <a:pt x="0" y="420370"/>
                  </a:lnTo>
                  <a:lnTo>
                    <a:pt x="0" y="84074"/>
                  </a:lnTo>
                  <a:close/>
                </a:path>
              </a:pathLst>
            </a:custGeom>
            <a:ln w="38100">
              <a:solidFill>
                <a:srgbClr val="FF0000"/>
              </a:solidFill>
            </a:ln>
          </p:spPr>
          <p:txBody>
            <a:bodyPr wrap="square" lIns="0" tIns="0" rIns="0" bIns="0" rtlCol="0"/>
            <a:lstStyle/>
            <a:p>
              <a:endParaRPr sz="2400"/>
            </a:p>
          </p:txBody>
        </p:sp>
        <p:sp>
          <p:nvSpPr>
            <p:cNvPr id="18" name="object 16"/>
            <p:cNvSpPr/>
            <p:nvPr/>
          </p:nvSpPr>
          <p:spPr>
            <a:xfrm>
              <a:off x="4890324" y="952500"/>
              <a:ext cx="1924050" cy="1027734"/>
            </a:xfrm>
            <a:custGeom>
              <a:avLst/>
              <a:gdLst/>
              <a:ahLst/>
              <a:cxnLst/>
              <a:rect l="l" t="t" r="r" b="b"/>
              <a:pathLst>
                <a:path w="1924050" h="1550035">
                  <a:moveTo>
                    <a:pt x="0" y="258317"/>
                  </a:moveTo>
                  <a:lnTo>
                    <a:pt x="4162" y="211883"/>
                  </a:lnTo>
                  <a:lnTo>
                    <a:pt x="16161" y="168179"/>
                  </a:lnTo>
                  <a:lnTo>
                    <a:pt x="35269" y="127936"/>
                  </a:lnTo>
                  <a:lnTo>
                    <a:pt x="60755" y="91884"/>
                  </a:lnTo>
                  <a:lnTo>
                    <a:pt x="91889" y="60750"/>
                  </a:lnTo>
                  <a:lnTo>
                    <a:pt x="127942" y="35266"/>
                  </a:lnTo>
                  <a:lnTo>
                    <a:pt x="168184" y="16160"/>
                  </a:lnTo>
                  <a:lnTo>
                    <a:pt x="211886" y="4161"/>
                  </a:lnTo>
                  <a:lnTo>
                    <a:pt x="258318" y="0"/>
                  </a:lnTo>
                  <a:lnTo>
                    <a:pt x="1665732" y="0"/>
                  </a:lnTo>
                  <a:lnTo>
                    <a:pt x="1712163" y="4161"/>
                  </a:lnTo>
                  <a:lnTo>
                    <a:pt x="1755865" y="16160"/>
                  </a:lnTo>
                  <a:lnTo>
                    <a:pt x="1796107" y="35266"/>
                  </a:lnTo>
                  <a:lnTo>
                    <a:pt x="1832160" y="60750"/>
                  </a:lnTo>
                  <a:lnTo>
                    <a:pt x="1863294" y="91884"/>
                  </a:lnTo>
                  <a:lnTo>
                    <a:pt x="1888780" y="127936"/>
                  </a:lnTo>
                  <a:lnTo>
                    <a:pt x="1907888" y="168179"/>
                  </a:lnTo>
                  <a:lnTo>
                    <a:pt x="1919887" y="211883"/>
                  </a:lnTo>
                  <a:lnTo>
                    <a:pt x="1924050" y="258317"/>
                  </a:lnTo>
                  <a:lnTo>
                    <a:pt x="1924050" y="1291577"/>
                  </a:lnTo>
                  <a:lnTo>
                    <a:pt x="1919887" y="1338012"/>
                  </a:lnTo>
                  <a:lnTo>
                    <a:pt x="1907888" y="1381717"/>
                  </a:lnTo>
                  <a:lnTo>
                    <a:pt x="1888780" y="1421961"/>
                  </a:lnTo>
                  <a:lnTo>
                    <a:pt x="1863294" y="1458016"/>
                  </a:lnTo>
                  <a:lnTo>
                    <a:pt x="1832160" y="1489151"/>
                  </a:lnTo>
                  <a:lnTo>
                    <a:pt x="1796107" y="1514638"/>
                  </a:lnTo>
                  <a:lnTo>
                    <a:pt x="1755865" y="1533746"/>
                  </a:lnTo>
                  <a:lnTo>
                    <a:pt x="1712163" y="1545745"/>
                  </a:lnTo>
                  <a:lnTo>
                    <a:pt x="1665732" y="1549907"/>
                  </a:lnTo>
                  <a:lnTo>
                    <a:pt x="258318" y="1549907"/>
                  </a:lnTo>
                  <a:lnTo>
                    <a:pt x="211886" y="1545745"/>
                  </a:lnTo>
                  <a:lnTo>
                    <a:pt x="168184" y="1533746"/>
                  </a:lnTo>
                  <a:lnTo>
                    <a:pt x="127942" y="1514638"/>
                  </a:lnTo>
                  <a:lnTo>
                    <a:pt x="91889" y="1489151"/>
                  </a:lnTo>
                  <a:lnTo>
                    <a:pt x="60755" y="1458016"/>
                  </a:lnTo>
                  <a:lnTo>
                    <a:pt x="35269" y="1421961"/>
                  </a:lnTo>
                  <a:lnTo>
                    <a:pt x="16161" y="1381717"/>
                  </a:lnTo>
                  <a:lnTo>
                    <a:pt x="4162" y="1338012"/>
                  </a:lnTo>
                  <a:lnTo>
                    <a:pt x="0" y="1291577"/>
                  </a:lnTo>
                  <a:lnTo>
                    <a:pt x="0" y="258317"/>
                  </a:lnTo>
                  <a:close/>
                </a:path>
              </a:pathLst>
            </a:custGeom>
            <a:ln w="38100">
              <a:solidFill>
                <a:srgbClr val="FF0000"/>
              </a:solidFill>
            </a:ln>
          </p:spPr>
          <p:txBody>
            <a:bodyPr wrap="square" lIns="0" tIns="0" rIns="0" bIns="0" rtlCol="0"/>
            <a:lstStyle/>
            <a:p>
              <a:endParaRPr sz="2400"/>
            </a:p>
          </p:txBody>
        </p:sp>
      </p:grpSp>
      <p:sp>
        <p:nvSpPr>
          <p:cNvPr id="2" name="Title 1">
            <a:extLst>
              <a:ext uri="{FF2B5EF4-FFF2-40B4-BE49-F238E27FC236}">
                <a16:creationId xmlns:a16="http://schemas.microsoft.com/office/drawing/2014/main" id="{FFFF476F-3AAC-C8BD-867D-114BA9648241}"/>
              </a:ext>
            </a:extLst>
          </p:cNvPr>
          <p:cNvSpPr>
            <a:spLocks noGrp="1"/>
          </p:cNvSpPr>
          <p:nvPr>
            <p:ph type="title"/>
          </p:nvPr>
        </p:nvSpPr>
        <p:spPr>
          <a:xfrm>
            <a:off x="6841761" y="1341437"/>
            <a:ext cx="5015277" cy="395287"/>
          </a:xfrm>
        </p:spPr>
        <p:txBody>
          <a:bodyPr/>
          <a:lstStyle/>
          <a:p>
            <a:r>
              <a:rPr lang="en-US" dirty="0"/>
              <a:t>WASH </a:t>
            </a:r>
            <a:r>
              <a:rPr lang="en-US" b="0" dirty="0"/>
              <a:t>Health Impacts</a:t>
            </a:r>
          </a:p>
        </p:txBody>
      </p:sp>
      <p:sp>
        <p:nvSpPr>
          <p:cNvPr id="3" name="Content Placeholder 2"/>
          <p:cNvSpPr>
            <a:spLocks noGrp="1"/>
          </p:cNvSpPr>
          <p:nvPr>
            <p:ph type="body" sz="quarter" idx="13"/>
          </p:nvPr>
        </p:nvSpPr>
        <p:spPr>
          <a:xfrm>
            <a:off x="6841761" y="1913500"/>
            <a:ext cx="5015277" cy="3779838"/>
          </a:xfrm>
        </p:spPr>
        <p:txBody>
          <a:bodyPr>
            <a:normAutofit/>
          </a:bodyPr>
          <a:lstStyle/>
          <a:p>
            <a:pPr marR="6773">
              <a:lnSpc>
                <a:spcPct val="100000"/>
              </a:lnSpc>
              <a:spcBef>
                <a:spcPts val="133"/>
              </a:spcBef>
            </a:pPr>
            <a:r>
              <a:rPr lang="en-US" sz="2400" dirty="0">
                <a:cs typeface="Arial"/>
              </a:rPr>
              <a:t>Per year:</a:t>
            </a:r>
          </a:p>
          <a:p>
            <a:pPr marR="6773">
              <a:spcBef>
                <a:spcPts val="133"/>
              </a:spcBef>
            </a:pPr>
            <a:r>
              <a:rPr lang="en-US" sz="2400" b="1" dirty="0">
                <a:cs typeface="Arial"/>
              </a:rPr>
              <a:t>2.2</a:t>
            </a:r>
            <a:r>
              <a:rPr lang="en-US" sz="2400" spc="-33" dirty="0">
                <a:cs typeface="Arial"/>
              </a:rPr>
              <a:t> </a:t>
            </a:r>
            <a:r>
              <a:rPr lang="en-US" sz="2400" b="1" dirty="0">
                <a:cs typeface="Arial"/>
              </a:rPr>
              <a:t>–</a:t>
            </a:r>
            <a:r>
              <a:rPr lang="en-US" sz="2400" spc="-20" dirty="0">
                <a:cs typeface="Arial"/>
              </a:rPr>
              <a:t> </a:t>
            </a:r>
            <a:r>
              <a:rPr lang="en-US" sz="2400" b="1" dirty="0">
                <a:cs typeface="Arial"/>
              </a:rPr>
              <a:t>5</a:t>
            </a:r>
            <a:r>
              <a:rPr lang="en-US" sz="2400" spc="-27" dirty="0">
                <a:cs typeface="Arial"/>
              </a:rPr>
              <a:t> </a:t>
            </a:r>
            <a:r>
              <a:rPr lang="en-US" sz="2400" b="1" dirty="0">
                <a:cs typeface="Arial"/>
              </a:rPr>
              <a:t>million</a:t>
            </a:r>
            <a:r>
              <a:rPr lang="en-US" sz="2400" spc="-47" dirty="0">
                <a:cs typeface="Arial"/>
              </a:rPr>
              <a:t> </a:t>
            </a:r>
            <a:r>
              <a:rPr lang="en-US" sz="2400" b="1" dirty="0">
                <a:cs typeface="Arial"/>
              </a:rPr>
              <a:t>deaths due</a:t>
            </a:r>
            <a:r>
              <a:rPr lang="en-US" sz="2400" spc="-20" dirty="0">
                <a:cs typeface="Arial"/>
              </a:rPr>
              <a:t> </a:t>
            </a:r>
            <a:r>
              <a:rPr lang="en-US" sz="2400" spc="-33" dirty="0">
                <a:cs typeface="Arial"/>
              </a:rPr>
              <a:t>to </a:t>
            </a:r>
            <a:r>
              <a:rPr lang="en-US" sz="2400" spc="-13" dirty="0">
                <a:cs typeface="Arial"/>
              </a:rPr>
              <a:t>diarrhea</a:t>
            </a:r>
            <a:endParaRPr lang="en-US" sz="2400" dirty="0">
              <a:cs typeface="Arial"/>
            </a:endParaRPr>
          </a:p>
          <a:p>
            <a:pPr marR="955016">
              <a:spcBef>
                <a:spcPts val="2880"/>
              </a:spcBef>
            </a:pPr>
            <a:r>
              <a:rPr lang="en-US" sz="2400" b="1" dirty="0">
                <a:cs typeface="Arial"/>
              </a:rPr>
              <a:t>1.5</a:t>
            </a:r>
            <a:r>
              <a:rPr lang="en-US" sz="2400" spc="-40" dirty="0">
                <a:cs typeface="Arial"/>
              </a:rPr>
              <a:t> </a:t>
            </a:r>
            <a:r>
              <a:rPr lang="en-US" sz="2400" b="1" dirty="0">
                <a:cs typeface="Arial"/>
              </a:rPr>
              <a:t>billion</a:t>
            </a:r>
            <a:r>
              <a:rPr lang="en-US" sz="2400" spc="-67" dirty="0">
                <a:cs typeface="Arial"/>
              </a:rPr>
              <a:t> </a:t>
            </a:r>
            <a:r>
              <a:rPr lang="en-US" sz="2400" b="1" dirty="0">
                <a:cs typeface="Arial"/>
              </a:rPr>
              <a:t>intestinal infections</a:t>
            </a:r>
            <a:endParaRPr lang="en-US" sz="2400" dirty="0">
              <a:cs typeface="Arial"/>
            </a:endParaRPr>
          </a:p>
          <a:p>
            <a:pPr marL="16933">
              <a:lnSpc>
                <a:spcPct val="100000"/>
              </a:lnSpc>
              <a:spcBef>
                <a:spcPts val="933"/>
              </a:spcBef>
              <a:tabLst>
                <a:tab pos="625671" algn="l"/>
              </a:tabLst>
            </a:pPr>
            <a:endParaRPr lang="en-US" sz="2400" dirty="0">
              <a:cs typeface="Arial"/>
            </a:endParaRPr>
          </a:p>
          <a:p>
            <a:pPr marL="16933">
              <a:spcBef>
                <a:spcPts val="933"/>
              </a:spcBef>
              <a:tabLst>
                <a:tab pos="625671" algn="l"/>
              </a:tabLst>
            </a:pPr>
            <a:r>
              <a:rPr lang="en-US" sz="2400" i="1" dirty="0">
                <a:cs typeface="Arial"/>
              </a:rPr>
              <a:t>Morbidity</a:t>
            </a:r>
            <a:r>
              <a:rPr lang="en-US" sz="2400" spc="-27" dirty="0">
                <a:cs typeface="Arial"/>
              </a:rPr>
              <a:t> </a:t>
            </a:r>
            <a:r>
              <a:rPr lang="en-US" sz="2400" dirty="0">
                <a:cs typeface="Arial"/>
              </a:rPr>
              <a:t>refers</a:t>
            </a:r>
            <a:r>
              <a:rPr lang="en-US" sz="2400" spc="-7" dirty="0">
                <a:cs typeface="Arial"/>
              </a:rPr>
              <a:t> </a:t>
            </a:r>
            <a:r>
              <a:rPr lang="en-US" sz="2400" dirty="0">
                <a:cs typeface="Arial"/>
              </a:rPr>
              <a:t>to</a:t>
            </a:r>
            <a:r>
              <a:rPr lang="en-US" sz="2400" spc="-7" dirty="0">
                <a:cs typeface="Arial"/>
              </a:rPr>
              <a:t> </a:t>
            </a:r>
            <a:r>
              <a:rPr lang="en-US" sz="2400" dirty="0">
                <a:cs typeface="Arial"/>
              </a:rPr>
              <a:t>illness</a:t>
            </a:r>
            <a:r>
              <a:rPr lang="en-US" sz="2400" spc="-20" dirty="0">
                <a:cs typeface="Arial"/>
              </a:rPr>
              <a:t> </a:t>
            </a:r>
            <a:r>
              <a:rPr lang="en-US" sz="2400" dirty="0">
                <a:cs typeface="Arial"/>
              </a:rPr>
              <a:t>or</a:t>
            </a:r>
            <a:r>
              <a:rPr lang="en-US" sz="2400" spc="-7" dirty="0">
                <a:cs typeface="Arial"/>
              </a:rPr>
              <a:t> </a:t>
            </a:r>
            <a:r>
              <a:rPr lang="en-US" sz="2400" spc="-13" dirty="0">
                <a:cs typeface="Arial"/>
              </a:rPr>
              <a:t>disease </a:t>
            </a:r>
          </a:p>
          <a:p>
            <a:pPr marL="16933">
              <a:spcBef>
                <a:spcPts val="933"/>
              </a:spcBef>
              <a:tabLst>
                <a:tab pos="625671" algn="l"/>
              </a:tabLst>
            </a:pPr>
            <a:r>
              <a:rPr lang="en-US" sz="2400" i="1" dirty="0">
                <a:cs typeface="Arial"/>
              </a:rPr>
              <a:t>Mortality</a:t>
            </a:r>
            <a:r>
              <a:rPr lang="en-US" sz="2400" spc="-20" dirty="0">
                <a:cs typeface="Arial"/>
              </a:rPr>
              <a:t> </a:t>
            </a:r>
            <a:r>
              <a:rPr lang="en-US" sz="2400" dirty="0">
                <a:cs typeface="Arial"/>
              </a:rPr>
              <a:t>refers</a:t>
            </a:r>
            <a:r>
              <a:rPr lang="en-US" sz="2400" spc="-13" dirty="0">
                <a:cs typeface="Arial"/>
              </a:rPr>
              <a:t> </a:t>
            </a:r>
            <a:r>
              <a:rPr lang="en-US" sz="2400" dirty="0">
                <a:cs typeface="Arial"/>
              </a:rPr>
              <a:t>to</a:t>
            </a:r>
            <a:r>
              <a:rPr lang="en-US" sz="2400" spc="-7" dirty="0">
                <a:cs typeface="Arial"/>
              </a:rPr>
              <a:t> </a:t>
            </a:r>
            <a:r>
              <a:rPr lang="en-US" sz="2400" spc="-27" dirty="0">
                <a:cs typeface="Arial"/>
              </a:rPr>
              <a:t>death</a:t>
            </a:r>
            <a:endParaRPr lang="en-US" sz="2400" dirty="0">
              <a:cs typeface="Arial"/>
            </a:endParaRPr>
          </a:p>
          <a:p>
            <a:pPr marL="16933">
              <a:lnSpc>
                <a:spcPct val="100000"/>
              </a:lnSpc>
              <a:spcBef>
                <a:spcPts val="933"/>
              </a:spcBef>
              <a:tabLst>
                <a:tab pos="625671" algn="l"/>
              </a:tabLst>
            </a:pPr>
            <a:endParaRPr lang="en-US" sz="2667" dirty="0">
              <a:cs typeface="Arial"/>
            </a:endParaRPr>
          </a:p>
        </p:txBody>
      </p:sp>
      <p:sp>
        <p:nvSpPr>
          <p:cNvPr id="5" name="Text Placeholder 4">
            <a:extLst>
              <a:ext uri="{FF2B5EF4-FFF2-40B4-BE49-F238E27FC236}">
                <a16:creationId xmlns:a16="http://schemas.microsoft.com/office/drawing/2014/main" id="{2C03F688-6016-BCBE-ABD6-4DF008FED41B}"/>
              </a:ext>
            </a:extLst>
          </p:cNvPr>
          <p:cNvSpPr>
            <a:spLocks noGrp="1"/>
          </p:cNvSpPr>
          <p:nvPr>
            <p:ph type="body" sz="quarter" idx="17"/>
          </p:nvPr>
        </p:nvSpPr>
        <p:spPr>
          <a:xfrm>
            <a:off x="623888" y="5782486"/>
            <a:ext cx="3059112" cy="238902"/>
          </a:xfrm>
        </p:spPr>
        <p:txBody>
          <a:bodyPr/>
          <a:lstStyle/>
          <a:p>
            <a:r>
              <a:rPr lang="en-GB" sz="1200" spc="-13" dirty="0">
                <a:latin typeface="Arial"/>
                <a:cs typeface="Arial"/>
              </a:rPr>
              <a:t>Source:</a:t>
            </a:r>
            <a:r>
              <a:rPr lang="en-GB" sz="1200" spc="-87" dirty="0">
                <a:latin typeface="Arial"/>
                <a:cs typeface="Arial"/>
              </a:rPr>
              <a:t> </a:t>
            </a:r>
            <a:r>
              <a:rPr lang="en-GB" sz="1200" spc="-87" dirty="0" err="1">
                <a:latin typeface="Arial"/>
                <a:cs typeface="Arial"/>
                <a:hlinkClick r:id="rId3">
                  <a:extLst>
                    <a:ext uri="{A12FA001-AC4F-418D-AE19-62706E023703}">
                      <ahyp:hlinkClr xmlns:ahyp="http://schemas.microsoft.com/office/drawing/2018/hyperlinkcolor" val="tx"/>
                    </a:ext>
                  </a:extLst>
                </a:hlinkClick>
              </a:rPr>
              <a:t>Gleick</a:t>
            </a:r>
            <a:r>
              <a:rPr lang="en-GB" sz="1200" spc="-87" dirty="0">
                <a:latin typeface="Arial"/>
                <a:cs typeface="Arial"/>
                <a:hlinkClick r:id="rId3">
                  <a:extLst>
                    <a:ext uri="{A12FA001-AC4F-418D-AE19-62706E023703}">
                      <ahyp:hlinkClr xmlns:ahyp="http://schemas.microsoft.com/office/drawing/2018/hyperlinkcolor" val="tx"/>
                    </a:ext>
                  </a:extLst>
                </a:hlinkClick>
              </a:rPr>
              <a:t> 2012, </a:t>
            </a:r>
            <a:r>
              <a:rPr lang="en-GB" sz="1200" dirty="0">
                <a:latin typeface="Arial"/>
                <a:cs typeface="Arial"/>
                <a:hlinkClick r:id="rId3">
                  <a:extLst>
                    <a:ext uri="{A12FA001-AC4F-418D-AE19-62706E023703}">
                      <ahyp:hlinkClr xmlns:ahyp="http://schemas.microsoft.com/office/drawing/2018/hyperlinkcolor" val="tx"/>
                    </a:ext>
                  </a:extLst>
                </a:hlinkClick>
              </a:rPr>
              <a:t>The</a:t>
            </a:r>
            <a:r>
              <a:rPr lang="en-GB" sz="1200" spc="-40" dirty="0">
                <a:latin typeface="Arial"/>
                <a:cs typeface="Arial"/>
                <a:hlinkClick r:id="rId3">
                  <a:extLst>
                    <a:ext uri="{A12FA001-AC4F-418D-AE19-62706E023703}">
                      <ahyp:hlinkClr xmlns:ahyp="http://schemas.microsoft.com/office/drawing/2018/hyperlinkcolor" val="tx"/>
                    </a:ext>
                  </a:extLst>
                </a:hlinkClick>
              </a:rPr>
              <a:t> </a:t>
            </a:r>
            <a:r>
              <a:rPr lang="en-GB" sz="1200" dirty="0">
                <a:latin typeface="Arial"/>
                <a:cs typeface="Arial"/>
                <a:hlinkClick r:id="rId3">
                  <a:extLst>
                    <a:ext uri="{A12FA001-AC4F-418D-AE19-62706E023703}">
                      <ahyp:hlinkClr xmlns:ahyp="http://schemas.microsoft.com/office/drawing/2018/hyperlinkcolor" val="tx"/>
                    </a:ext>
                  </a:extLst>
                </a:hlinkClick>
              </a:rPr>
              <a:t>Pacific</a:t>
            </a:r>
            <a:r>
              <a:rPr lang="en-GB" sz="1200" spc="-33" dirty="0">
                <a:latin typeface="Arial"/>
                <a:cs typeface="Arial"/>
                <a:hlinkClick r:id="rId3">
                  <a:extLst>
                    <a:ext uri="{A12FA001-AC4F-418D-AE19-62706E023703}">
                      <ahyp:hlinkClr xmlns:ahyp="http://schemas.microsoft.com/office/drawing/2018/hyperlinkcolor" val="tx"/>
                    </a:ext>
                  </a:extLst>
                </a:hlinkClick>
              </a:rPr>
              <a:t> </a:t>
            </a:r>
            <a:r>
              <a:rPr lang="en-GB" sz="1200" spc="-13" dirty="0">
                <a:latin typeface="Arial"/>
                <a:cs typeface="Arial"/>
                <a:hlinkClick r:id="rId3">
                  <a:extLst>
                    <a:ext uri="{A12FA001-AC4F-418D-AE19-62706E023703}">
                      <ahyp:hlinkClr xmlns:ahyp="http://schemas.microsoft.com/office/drawing/2018/hyperlinkcolor" val="tx"/>
                    </a:ext>
                  </a:extLst>
                </a:hlinkClick>
              </a:rPr>
              <a:t>Institute</a:t>
            </a:r>
            <a:endParaRPr lang="en-GB" sz="1200" dirty="0">
              <a:latin typeface="Arial"/>
              <a:cs typeface="Arial"/>
            </a:endParaRPr>
          </a:p>
        </p:txBody>
      </p:sp>
    </p:spTree>
    <p:extLst>
      <p:ext uri="{BB962C8B-B14F-4D97-AF65-F5344CB8AC3E}">
        <p14:creationId xmlns:p14="http://schemas.microsoft.com/office/powerpoint/2010/main" val="1527684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object 5"/>
          <p:cNvGrpSpPr/>
          <p:nvPr/>
        </p:nvGrpSpPr>
        <p:grpSpPr>
          <a:xfrm>
            <a:off x="452154" y="984250"/>
            <a:ext cx="6246399" cy="5133812"/>
            <a:chOff x="424433" y="1473559"/>
            <a:chExt cx="5582920" cy="4588510"/>
          </a:xfrm>
        </p:grpSpPr>
        <p:pic>
          <p:nvPicPr>
            <p:cNvPr id="11" name="object 6"/>
            <p:cNvPicPr/>
            <p:nvPr/>
          </p:nvPicPr>
          <p:blipFill>
            <a:blip r:embed="rId2" cstate="print"/>
            <a:stretch>
              <a:fillRect/>
            </a:stretch>
          </p:blipFill>
          <p:spPr>
            <a:xfrm>
              <a:off x="566687" y="1473559"/>
              <a:ext cx="5256138" cy="4588220"/>
            </a:xfrm>
            <a:prstGeom prst="rect">
              <a:avLst/>
            </a:prstGeom>
          </p:spPr>
        </p:pic>
        <p:sp>
          <p:nvSpPr>
            <p:cNvPr id="12" name="object 7"/>
            <p:cNvSpPr/>
            <p:nvPr/>
          </p:nvSpPr>
          <p:spPr>
            <a:xfrm>
              <a:off x="443483" y="1804417"/>
              <a:ext cx="5544820" cy="1008380"/>
            </a:xfrm>
            <a:custGeom>
              <a:avLst/>
              <a:gdLst/>
              <a:ahLst/>
              <a:cxnLst/>
              <a:rect l="l" t="t" r="r" b="b"/>
              <a:pathLst>
                <a:path w="5544820" h="1008380">
                  <a:moveTo>
                    <a:pt x="0" y="168021"/>
                  </a:moveTo>
                  <a:lnTo>
                    <a:pt x="6001" y="123353"/>
                  </a:lnTo>
                  <a:lnTo>
                    <a:pt x="22939" y="83216"/>
                  </a:lnTo>
                  <a:lnTo>
                    <a:pt x="49210" y="49210"/>
                  </a:lnTo>
                  <a:lnTo>
                    <a:pt x="83216" y="22939"/>
                  </a:lnTo>
                  <a:lnTo>
                    <a:pt x="123353" y="6001"/>
                  </a:lnTo>
                  <a:lnTo>
                    <a:pt x="168021" y="0"/>
                  </a:lnTo>
                  <a:lnTo>
                    <a:pt x="5376291" y="0"/>
                  </a:lnTo>
                  <a:lnTo>
                    <a:pt x="5420958" y="6001"/>
                  </a:lnTo>
                  <a:lnTo>
                    <a:pt x="5461095" y="22939"/>
                  </a:lnTo>
                  <a:lnTo>
                    <a:pt x="5495101" y="49210"/>
                  </a:lnTo>
                  <a:lnTo>
                    <a:pt x="5521372" y="83216"/>
                  </a:lnTo>
                  <a:lnTo>
                    <a:pt x="5538310" y="123353"/>
                  </a:lnTo>
                  <a:lnTo>
                    <a:pt x="5544312" y="168021"/>
                  </a:lnTo>
                  <a:lnTo>
                    <a:pt x="5544312" y="840105"/>
                  </a:lnTo>
                  <a:lnTo>
                    <a:pt x="5538310" y="884772"/>
                  </a:lnTo>
                  <a:lnTo>
                    <a:pt x="5521372" y="924909"/>
                  </a:lnTo>
                  <a:lnTo>
                    <a:pt x="5495101" y="958915"/>
                  </a:lnTo>
                  <a:lnTo>
                    <a:pt x="5461095" y="985186"/>
                  </a:lnTo>
                  <a:lnTo>
                    <a:pt x="5420958" y="1002124"/>
                  </a:lnTo>
                  <a:lnTo>
                    <a:pt x="5376291" y="1008126"/>
                  </a:lnTo>
                  <a:lnTo>
                    <a:pt x="168021" y="1008126"/>
                  </a:lnTo>
                  <a:lnTo>
                    <a:pt x="123353" y="1002124"/>
                  </a:lnTo>
                  <a:lnTo>
                    <a:pt x="83216" y="985186"/>
                  </a:lnTo>
                  <a:lnTo>
                    <a:pt x="49210" y="958915"/>
                  </a:lnTo>
                  <a:lnTo>
                    <a:pt x="22939" y="924909"/>
                  </a:lnTo>
                  <a:lnTo>
                    <a:pt x="6001" y="884772"/>
                  </a:lnTo>
                  <a:lnTo>
                    <a:pt x="0" y="840105"/>
                  </a:lnTo>
                  <a:lnTo>
                    <a:pt x="0" y="168021"/>
                  </a:lnTo>
                  <a:close/>
                </a:path>
              </a:pathLst>
            </a:custGeom>
            <a:ln w="38100">
              <a:solidFill>
                <a:srgbClr val="FF0000"/>
              </a:solidFill>
            </a:ln>
          </p:spPr>
          <p:txBody>
            <a:bodyPr wrap="square" lIns="0" tIns="0" rIns="0" bIns="0" rtlCol="0"/>
            <a:lstStyle/>
            <a:p>
              <a:endParaRPr sz="2400"/>
            </a:p>
          </p:txBody>
        </p:sp>
      </p:grpSp>
      <p:sp>
        <p:nvSpPr>
          <p:cNvPr id="4" name="Title 3">
            <a:extLst>
              <a:ext uri="{FF2B5EF4-FFF2-40B4-BE49-F238E27FC236}">
                <a16:creationId xmlns:a16="http://schemas.microsoft.com/office/drawing/2014/main" id="{9623D50D-B7CA-D2EB-4AF5-51048B90E892}"/>
              </a:ext>
            </a:extLst>
          </p:cNvPr>
          <p:cNvSpPr>
            <a:spLocks noGrp="1"/>
          </p:cNvSpPr>
          <p:nvPr>
            <p:ph type="title"/>
          </p:nvPr>
        </p:nvSpPr>
        <p:spPr>
          <a:xfrm>
            <a:off x="6972299" y="1341437"/>
            <a:ext cx="4884739" cy="395287"/>
          </a:xfrm>
        </p:spPr>
        <p:txBody>
          <a:bodyPr/>
          <a:lstStyle/>
          <a:p>
            <a:r>
              <a:rPr lang="en-US" dirty="0"/>
              <a:t>Types of water-related diseases</a:t>
            </a:r>
          </a:p>
        </p:txBody>
      </p:sp>
      <p:sp>
        <p:nvSpPr>
          <p:cNvPr id="3" name="Content Placeholder 2"/>
          <p:cNvSpPr>
            <a:spLocks noGrp="1"/>
          </p:cNvSpPr>
          <p:nvPr>
            <p:ph type="body" sz="quarter" idx="13"/>
          </p:nvPr>
        </p:nvSpPr>
        <p:spPr>
          <a:xfrm>
            <a:off x="7099299" y="2241551"/>
            <a:ext cx="4757739" cy="3779838"/>
          </a:xfrm>
        </p:spPr>
        <p:txBody>
          <a:bodyPr>
            <a:normAutofit/>
          </a:bodyPr>
          <a:lstStyle/>
          <a:p>
            <a:pPr marL="625671" indent="-608738">
              <a:lnSpc>
                <a:spcPct val="100000"/>
              </a:lnSpc>
              <a:spcBef>
                <a:spcPts val="133"/>
              </a:spcBef>
              <a:buFont typeface="Arial" panose="020B0604020202020204" pitchFamily="34" charset="0"/>
              <a:buChar char="•"/>
              <a:tabLst>
                <a:tab pos="625671" algn="l"/>
              </a:tabLst>
            </a:pPr>
            <a:r>
              <a:rPr lang="en-US" sz="2400" dirty="0">
                <a:cs typeface="Arial"/>
              </a:rPr>
              <a:t>4</a:t>
            </a:r>
            <a:r>
              <a:rPr lang="en-US" sz="2400" spc="-47" dirty="0">
                <a:cs typeface="Arial"/>
              </a:rPr>
              <a:t> </a:t>
            </a:r>
            <a:r>
              <a:rPr lang="en-US" sz="2400" dirty="0">
                <a:cs typeface="Arial"/>
              </a:rPr>
              <a:t>different </a:t>
            </a:r>
            <a:r>
              <a:rPr lang="en-US" sz="2400" spc="-13" dirty="0">
                <a:cs typeface="Arial"/>
              </a:rPr>
              <a:t>groups</a:t>
            </a:r>
            <a:endParaRPr lang="en-US" sz="2400" dirty="0">
              <a:cs typeface="Arial"/>
            </a:endParaRPr>
          </a:p>
          <a:p>
            <a:pPr marL="626518" marR="6773" indent="-610430">
              <a:lnSpc>
                <a:spcPct val="100000"/>
              </a:lnSpc>
              <a:buFont typeface="Arial" panose="020B0604020202020204" pitchFamily="34" charset="0"/>
              <a:buChar char="•"/>
              <a:tabLst>
                <a:tab pos="626518" algn="l"/>
              </a:tabLst>
            </a:pPr>
            <a:r>
              <a:rPr lang="en-US" sz="2400" spc="-33" dirty="0">
                <a:cs typeface="Arial"/>
              </a:rPr>
              <a:t>Water-</a:t>
            </a:r>
            <a:r>
              <a:rPr lang="en-US" sz="2400" dirty="0">
                <a:cs typeface="Arial"/>
              </a:rPr>
              <a:t>borne</a:t>
            </a:r>
            <a:r>
              <a:rPr lang="en-US" sz="2400" spc="-7" dirty="0">
                <a:cs typeface="Arial"/>
              </a:rPr>
              <a:t> </a:t>
            </a:r>
            <a:r>
              <a:rPr lang="en-US" sz="2400" dirty="0">
                <a:cs typeface="Arial"/>
              </a:rPr>
              <a:t>diseases</a:t>
            </a:r>
            <a:r>
              <a:rPr lang="en-US" sz="2400" spc="27" dirty="0">
                <a:cs typeface="Arial"/>
              </a:rPr>
              <a:t> </a:t>
            </a:r>
            <a:r>
              <a:rPr lang="en-US" sz="2400" spc="-27" dirty="0">
                <a:cs typeface="Arial"/>
              </a:rPr>
              <a:t>most </a:t>
            </a:r>
            <a:r>
              <a:rPr lang="en-US" sz="2400" dirty="0">
                <a:cs typeface="Arial"/>
              </a:rPr>
              <a:t>relevant</a:t>
            </a:r>
            <a:r>
              <a:rPr lang="en-US" sz="2400" spc="-60" dirty="0">
                <a:cs typeface="Arial"/>
              </a:rPr>
              <a:t> </a:t>
            </a:r>
            <a:r>
              <a:rPr lang="en-US" sz="2400" dirty="0">
                <a:cs typeface="Arial"/>
              </a:rPr>
              <a:t>to</a:t>
            </a:r>
            <a:r>
              <a:rPr lang="en-US" sz="2400" spc="-93" dirty="0">
                <a:cs typeface="Arial"/>
              </a:rPr>
              <a:t> </a:t>
            </a:r>
            <a:r>
              <a:rPr lang="en-US" sz="2400" dirty="0">
                <a:cs typeface="Arial"/>
              </a:rPr>
              <a:t>WASH</a:t>
            </a:r>
            <a:r>
              <a:rPr lang="en-US" sz="2400" spc="-73" dirty="0">
                <a:cs typeface="Arial"/>
              </a:rPr>
              <a:t> </a:t>
            </a:r>
            <a:r>
              <a:rPr lang="en-US" sz="2400" spc="-13" dirty="0">
                <a:cs typeface="Arial"/>
              </a:rPr>
              <a:t>interventions</a:t>
            </a:r>
          </a:p>
          <a:p>
            <a:pPr marL="626518" marR="6773" indent="-610430">
              <a:lnSpc>
                <a:spcPct val="100000"/>
              </a:lnSpc>
              <a:buFont typeface="Arial" panose="020B0604020202020204" pitchFamily="34" charset="0"/>
              <a:buChar char="•"/>
              <a:tabLst>
                <a:tab pos="626518" algn="l"/>
              </a:tabLst>
            </a:pPr>
            <a:r>
              <a:rPr lang="en-US" sz="2400" spc="-13" dirty="0">
                <a:cs typeface="Arial"/>
              </a:rPr>
              <a:t>Causing diarrhea, </a:t>
            </a:r>
            <a:r>
              <a:rPr lang="en-US" sz="2400" dirty="0">
                <a:cs typeface="Arial"/>
              </a:rPr>
              <a:t>which</a:t>
            </a:r>
            <a:r>
              <a:rPr lang="en-US" sz="2400" spc="-47" dirty="0">
                <a:cs typeface="Arial"/>
              </a:rPr>
              <a:t> </a:t>
            </a:r>
            <a:r>
              <a:rPr lang="en-US" sz="2400" dirty="0">
                <a:cs typeface="Arial"/>
              </a:rPr>
              <a:t>causes</a:t>
            </a:r>
            <a:r>
              <a:rPr lang="en-US" sz="2400" spc="-7" dirty="0">
                <a:cs typeface="Arial"/>
              </a:rPr>
              <a:t> </a:t>
            </a:r>
            <a:r>
              <a:rPr lang="en-US" sz="2400" spc="-13" dirty="0">
                <a:cs typeface="Arial"/>
              </a:rPr>
              <a:t>dehydration </a:t>
            </a:r>
            <a:r>
              <a:rPr lang="en-US" sz="2400" dirty="0">
                <a:cs typeface="Arial"/>
              </a:rPr>
              <a:t>and</a:t>
            </a:r>
            <a:r>
              <a:rPr lang="en-US" sz="2400" spc="-20" dirty="0">
                <a:cs typeface="Arial"/>
              </a:rPr>
              <a:t> </a:t>
            </a:r>
            <a:r>
              <a:rPr lang="en-US" sz="2400" spc="-13" dirty="0">
                <a:cs typeface="Arial"/>
              </a:rPr>
              <a:t>malnutrition!</a:t>
            </a:r>
            <a:endParaRPr lang="en-US" sz="2400" dirty="0">
              <a:cs typeface="Arial"/>
            </a:endParaRPr>
          </a:p>
          <a:p>
            <a:pPr marL="16933">
              <a:lnSpc>
                <a:spcPct val="100000"/>
              </a:lnSpc>
              <a:spcBef>
                <a:spcPts val="933"/>
              </a:spcBef>
              <a:tabLst>
                <a:tab pos="625671" algn="l"/>
              </a:tabLst>
            </a:pPr>
            <a:endParaRPr lang="en-US" sz="2667" dirty="0">
              <a:cs typeface="Arial"/>
            </a:endParaRPr>
          </a:p>
        </p:txBody>
      </p:sp>
      <p:sp>
        <p:nvSpPr>
          <p:cNvPr id="6" name="Text Placeholder 5">
            <a:extLst>
              <a:ext uri="{FF2B5EF4-FFF2-40B4-BE49-F238E27FC236}">
                <a16:creationId xmlns:a16="http://schemas.microsoft.com/office/drawing/2014/main" id="{54338E9A-C028-82EA-07A5-7C6934AF7AC0}"/>
              </a:ext>
            </a:extLst>
          </p:cNvPr>
          <p:cNvSpPr>
            <a:spLocks noGrp="1"/>
          </p:cNvSpPr>
          <p:nvPr>
            <p:ph type="body" sz="quarter" idx="17"/>
          </p:nvPr>
        </p:nvSpPr>
        <p:spPr>
          <a:xfrm>
            <a:off x="9429750" y="5727087"/>
            <a:ext cx="2427288" cy="294302"/>
          </a:xfrm>
        </p:spPr>
        <p:txBody>
          <a:bodyPr/>
          <a:lstStyle/>
          <a:p>
            <a:r>
              <a:rPr lang="en-GB" sz="1200" dirty="0">
                <a:latin typeface="Arial"/>
                <a:cs typeface="Arial"/>
              </a:rPr>
              <a:t>Source:</a:t>
            </a:r>
            <a:r>
              <a:rPr lang="en-GB" sz="1200" spc="-100" dirty="0">
                <a:latin typeface="Arial"/>
                <a:cs typeface="Arial"/>
              </a:rPr>
              <a:t> </a:t>
            </a:r>
            <a:r>
              <a:rPr lang="en-GB" sz="1200" dirty="0">
                <a:latin typeface="Arial"/>
                <a:cs typeface="Arial"/>
              </a:rPr>
              <a:t>World</a:t>
            </a:r>
            <a:r>
              <a:rPr lang="en-GB" sz="1200" spc="-93" dirty="0">
                <a:latin typeface="Arial"/>
                <a:cs typeface="Arial"/>
              </a:rPr>
              <a:t> </a:t>
            </a:r>
            <a:r>
              <a:rPr lang="en-GB" sz="1200" dirty="0">
                <a:latin typeface="Arial"/>
                <a:cs typeface="Arial"/>
              </a:rPr>
              <a:t>Health</a:t>
            </a:r>
            <a:r>
              <a:rPr lang="en-GB" sz="1200" spc="-87" dirty="0">
                <a:latin typeface="Arial"/>
                <a:cs typeface="Arial"/>
              </a:rPr>
              <a:t> </a:t>
            </a:r>
            <a:r>
              <a:rPr lang="en-GB" sz="1200" spc="-13" dirty="0">
                <a:latin typeface="Arial"/>
                <a:cs typeface="Arial"/>
              </a:rPr>
              <a:t>Organization</a:t>
            </a:r>
            <a:endParaRPr lang="en-GB" sz="1200" dirty="0">
              <a:latin typeface="Arial"/>
              <a:cs typeface="Arial"/>
            </a:endParaRPr>
          </a:p>
        </p:txBody>
      </p:sp>
    </p:spTree>
    <p:extLst>
      <p:ext uri="{BB962C8B-B14F-4D97-AF65-F5344CB8AC3E}">
        <p14:creationId xmlns:p14="http://schemas.microsoft.com/office/powerpoint/2010/main" val="26374666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444498" y="356659"/>
            <a:ext cx="10739967" cy="605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3333" b="1" dirty="0">
                <a:solidFill>
                  <a:schemeClr val="accent6">
                    <a:lumMod val="20000"/>
                    <a:lumOff val="80000"/>
                  </a:schemeClr>
                </a:solidFill>
              </a:rPr>
              <a:t>Barriers to disrupt transmission of disease</a:t>
            </a:r>
          </a:p>
        </p:txBody>
      </p:sp>
      <p:sp>
        <p:nvSpPr>
          <p:cNvPr id="4" name="Rectangle 2"/>
          <p:cNvSpPr txBox="1">
            <a:spLocks noChangeArrowheads="1"/>
          </p:cNvSpPr>
          <p:nvPr/>
        </p:nvSpPr>
        <p:spPr>
          <a:xfrm>
            <a:off x="1844527" y="732929"/>
            <a:ext cx="9363224" cy="575172"/>
          </a:xfrm>
          <a:prstGeom prst="rect">
            <a:avLst/>
          </a:prstGeom>
        </p:spPr>
        <p:txBody>
          <a:bodyPr/>
          <a:lstStyle>
            <a:lvl1pPr algn="l" defTabSz="914400" rtl="0" eaLnBrk="1" latinLnBrk="0" hangingPunct="1">
              <a:spcBef>
                <a:spcPct val="0"/>
              </a:spcBef>
              <a:buNone/>
              <a:defRPr sz="2500" b="1" kern="1200">
                <a:solidFill>
                  <a:schemeClr val="tx1"/>
                </a:solidFill>
                <a:latin typeface="+mj-lt"/>
                <a:ea typeface="+mj-ea"/>
                <a:cs typeface="+mj-cs"/>
              </a:defRPr>
            </a:lvl1pPr>
          </a:lstStyle>
          <a:p>
            <a:r>
              <a:rPr lang="de-CH" sz="3333"/>
              <a:t>Laxmi‘s short life</a:t>
            </a:r>
            <a:endParaRPr lang="en-US" sz="3333" dirty="0"/>
          </a:p>
        </p:txBody>
      </p:sp>
      <p:pic>
        <p:nvPicPr>
          <p:cNvPr id="5" name="Picture 4" descr="Laxmi_Dooley-PP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7382" y="343000"/>
            <a:ext cx="9029119" cy="651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2351584" y="1535776"/>
            <a:ext cx="159666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eaLnBrk="1" hangingPunct="1">
              <a:spcBef>
                <a:spcPct val="50000"/>
              </a:spcBef>
              <a:defRPr/>
            </a:pPr>
            <a:r>
              <a:rPr lang="de-CH" sz="2400">
                <a:ea typeface="SimSun" pitchFamily="2" charset="-122"/>
              </a:rPr>
              <a:t>Healthy child</a:t>
            </a:r>
            <a:endParaRPr lang="en-US" sz="2400">
              <a:ea typeface="SimSun" pitchFamily="2" charset="-122"/>
            </a:endParaRPr>
          </a:p>
        </p:txBody>
      </p:sp>
      <p:sp>
        <p:nvSpPr>
          <p:cNvPr id="7" name="Text Box 6"/>
          <p:cNvSpPr txBox="1">
            <a:spLocks noChangeArrowheads="1"/>
          </p:cNvSpPr>
          <p:nvPr/>
        </p:nvSpPr>
        <p:spPr bwMode="auto">
          <a:xfrm>
            <a:off x="5199766" y="2060876"/>
            <a:ext cx="9669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eaLnBrk="1" hangingPunct="1">
              <a:spcBef>
                <a:spcPct val="50000"/>
              </a:spcBef>
              <a:defRPr/>
            </a:pPr>
            <a:r>
              <a:rPr lang="de-CH" sz="2400" dirty="0">
                <a:ea typeface="SimSun" pitchFamily="2" charset="-122"/>
              </a:rPr>
              <a:t>Laxmi</a:t>
            </a:r>
            <a:endParaRPr lang="en-US" sz="2400" dirty="0">
              <a:ea typeface="SimSun" pitchFamily="2" charset="-122"/>
            </a:endParaRPr>
          </a:p>
        </p:txBody>
      </p:sp>
      <p:sp>
        <p:nvSpPr>
          <p:cNvPr id="8" name="Line 7"/>
          <p:cNvSpPr>
            <a:spLocks noChangeShapeType="1"/>
          </p:cNvSpPr>
          <p:nvPr/>
        </p:nvSpPr>
        <p:spPr bwMode="auto">
          <a:xfrm>
            <a:off x="3287184" y="1960728"/>
            <a:ext cx="661061" cy="34727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a:defRPr/>
            </a:pPr>
            <a:endParaRPr lang="de-CH" sz="2400"/>
          </a:p>
        </p:txBody>
      </p:sp>
      <p:sp>
        <p:nvSpPr>
          <p:cNvPr id="9" name="Line 8"/>
          <p:cNvSpPr>
            <a:spLocks noChangeShapeType="1"/>
          </p:cNvSpPr>
          <p:nvPr/>
        </p:nvSpPr>
        <p:spPr bwMode="auto">
          <a:xfrm>
            <a:off x="6014483" y="2468894"/>
            <a:ext cx="661061" cy="34727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a:defRPr/>
            </a:pPr>
            <a:endParaRPr lang="de-CH" sz="2400"/>
          </a:p>
        </p:txBody>
      </p:sp>
      <p:sp>
        <p:nvSpPr>
          <p:cNvPr id="2" name="Title 1">
            <a:extLst>
              <a:ext uri="{FF2B5EF4-FFF2-40B4-BE49-F238E27FC236}">
                <a16:creationId xmlns:a16="http://schemas.microsoft.com/office/drawing/2014/main" id="{D9BCBE6C-D70B-CF5C-130F-17CE2D011C79}"/>
              </a:ext>
            </a:extLst>
          </p:cNvPr>
          <p:cNvSpPr>
            <a:spLocks noGrp="1"/>
          </p:cNvSpPr>
          <p:nvPr>
            <p:ph type="title"/>
          </p:nvPr>
        </p:nvSpPr>
        <p:spPr>
          <a:xfrm>
            <a:off x="1633140" y="350776"/>
            <a:ext cx="5245497" cy="369333"/>
          </a:xfrm>
        </p:spPr>
        <p:txBody>
          <a:bodyPr/>
          <a:lstStyle/>
          <a:p>
            <a:r>
              <a:rPr lang="en-US" dirty="0"/>
              <a:t>Impacts on child development</a:t>
            </a:r>
          </a:p>
        </p:txBody>
      </p:sp>
      <p:sp>
        <p:nvSpPr>
          <p:cNvPr id="11" name="Text Placeholder 14">
            <a:extLst>
              <a:ext uri="{FF2B5EF4-FFF2-40B4-BE49-F238E27FC236}">
                <a16:creationId xmlns:a16="http://schemas.microsoft.com/office/drawing/2014/main" id="{CF22FD90-0BE0-0E05-ED38-9430F88E8D0F}"/>
              </a:ext>
            </a:extLst>
          </p:cNvPr>
          <p:cNvSpPr txBox="1">
            <a:spLocks/>
          </p:cNvSpPr>
          <p:nvPr/>
        </p:nvSpPr>
        <p:spPr>
          <a:xfrm>
            <a:off x="9734550" y="5340350"/>
            <a:ext cx="2122488" cy="681038"/>
          </a:xfrm>
          <a:prstGeom prst="rect">
            <a:avLst/>
          </a:prstGeom>
          <a:solidFill>
            <a:schemeClr val="tx1"/>
          </a:solidFill>
        </p:spPr>
        <p:txBody>
          <a:bodyPr/>
          <a:lstStyle>
            <a:lvl1pPr marL="0" indent="0" algn="l" defTabSz="914400" rtl="0" eaLnBrk="1" latinLnBrk="0" hangingPunct="1">
              <a:lnSpc>
                <a:spcPct val="90000"/>
              </a:lnSpc>
              <a:spcBef>
                <a:spcPts val="120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2pPr>
            <a:lvl3pPr marL="216000" indent="-216000" algn="l" defTabSz="914400" rtl="0" eaLnBrk="1" latinLnBrk="0" hangingPunct="1">
              <a:lnSpc>
                <a:spcPct val="90000"/>
              </a:lnSpc>
              <a:spcBef>
                <a:spcPts val="1200"/>
              </a:spcBef>
              <a:buFont typeface="Wingdings" panose="05000000000000000000" pitchFamily="2" charset="2"/>
              <a:buChar char="§"/>
              <a:defRPr sz="1800" kern="1200">
                <a:solidFill>
                  <a:schemeClr val="tx1"/>
                </a:solidFill>
                <a:latin typeface="+mn-lt"/>
                <a:ea typeface="+mn-ea"/>
                <a:cs typeface="+mn-cs"/>
              </a:defRPr>
            </a:lvl3pPr>
            <a:lvl4pPr marL="432000" indent="-216000" algn="l" defTabSz="914400" rtl="0" eaLnBrk="1" latinLnBrk="0" hangingPunct="1">
              <a:lnSpc>
                <a:spcPct val="90000"/>
              </a:lnSpc>
              <a:spcBef>
                <a:spcPts val="1200"/>
              </a:spcBef>
              <a:buFont typeface="Wingdings" panose="05000000000000000000" pitchFamily="2" charset="2"/>
              <a:buChar char="§"/>
              <a:defRPr sz="1800" kern="1200">
                <a:solidFill>
                  <a:schemeClr val="tx1"/>
                </a:solidFill>
                <a:latin typeface="+mn-lt"/>
                <a:ea typeface="+mn-ea"/>
                <a:cs typeface="+mn-cs"/>
              </a:defRPr>
            </a:lvl4pPr>
            <a:lvl5pPr marL="648000" indent="-216000" algn="l" defTabSz="914400" rtl="0" eaLnBrk="1" latinLnBrk="0" hangingPunct="1">
              <a:lnSpc>
                <a:spcPct val="90000"/>
              </a:lnSpc>
              <a:spcBef>
                <a:spcPts val="1200"/>
              </a:spcBef>
              <a:buFont typeface="Wingdings" panose="05000000000000000000" pitchFamily="2" charset="2"/>
              <a:buChar char="§"/>
              <a:defRPr sz="1800" kern="1200">
                <a:solidFill>
                  <a:schemeClr val="tx1"/>
                </a:solidFill>
                <a:latin typeface="+mn-lt"/>
                <a:ea typeface="+mn-ea"/>
                <a:cs typeface="+mn-cs"/>
              </a:defRPr>
            </a:lvl5pPr>
            <a:lvl6pPr marL="864000" indent="-216000" algn="l" defTabSz="914400" rtl="0" eaLnBrk="1" latinLnBrk="0" hangingPunct="1">
              <a:lnSpc>
                <a:spcPct val="90000"/>
              </a:lnSpc>
              <a:spcBef>
                <a:spcPts val="1200"/>
              </a:spcBef>
              <a:buFont typeface="Wingdings" panose="05000000000000000000" pitchFamily="2" charset="2"/>
              <a:buChar char="§"/>
              <a:defRPr sz="1800" kern="1200">
                <a:solidFill>
                  <a:schemeClr val="tx1"/>
                </a:solidFill>
                <a:latin typeface="+mn-lt"/>
                <a:ea typeface="+mn-ea"/>
                <a:cs typeface="+mn-cs"/>
              </a:defRPr>
            </a:lvl6pPr>
            <a:lvl7pPr marL="1080000" indent="-216000" algn="l" defTabSz="914400" rtl="0" eaLnBrk="1" latinLnBrk="0" hangingPunct="1">
              <a:lnSpc>
                <a:spcPct val="90000"/>
              </a:lnSpc>
              <a:spcBef>
                <a:spcPts val="1200"/>
              </a:spcBef>
              <a:buFont typeface="Wingdings" panose="05000000000000000000" pitchFamily="2" charset="2"/>
              <a:buChar char="§"/>
              <a:defRPr sz="1800" kern="1200">
                <a:solidFill>
                  <a:schemeClr val="tx1"/>
                </a:solidFill>
                <a:latin typeface="+mn-lt"/>
                <a:ea typeface="+mn-ea"/>
                <a:cs typeface="+mn-cs"/>
              </a:defRPr>
            </a:lvl7pPr>
            <a:lvl8pPr marL="1296000" indent="-216000" algn="l" defTabSz="914400" rtl="0" eaLnBrk="1" latinLnBrk="0" hangingPunct="1">
              <a:lnSpc>
                <a:spcPct val="90000"/>
              </a:lnSpc>
              <a:spcBef>
                <a:spcPts val="1200"/>
              </a:spcBef>
              <a:buFont typeface="Wingdings" panose="05000000000000000000" pitchFamily="2" charset="2"/>
              <a:buChar char="§"/>
              <a:defRPr sz="1800" kern="1200">
                <a:solidFill>
                  <a:schemeClr val="tx1"/>
                </a:solidFill>
                <a:latin typeface="+mn-lt"/>
                <a:ea typeface="+mn-ea"/>
                <a:cs typeface="+mn-cs"/>
              </a:defRPr>
            </a:lvl8pPr>
            <a:lvl9pPr marL="1512000" indent="-216000" algn="l" defTabSz="914400" rtl="0" eaLnBrk="1" latinLnBrk="0" hangingPunct="1">
              <a:lnSpc>
                <a:spcPct val="90000"/>
              </a:lnSpc>
              <a:spcBef>
                <a:spcPts val="1200"/>
              </a:spcBef>
              <a:buFont typeface="Wingdings" panose="05000000000000000000" pitchFamily="2" charset="2"/>
              <a:buChar char="§"/>
              <a:defRPr sz="1800" kern="1200">
                <a:solidFill>
                  <a:schemeClr val="tx1"/>
                </a:solidFill>
                <a:latin typeface="+mn-lt"/>
                <a:ea typeface="+mn-ea"/>
                <a:cs typeface="+mn-cs"/>
              </a:defRPr>
            </a:lvl9pPr>
          </a:lstStyle>
          <a:p>
            <a:pPr>
              <a:spcBef>
                <a:spcPts val="0"/>
              </a:spcBef>
            </a:pPr>
            <a:r>
              <a:rPr lang="en-US" sz="1800" dirty="0">
                <a:solidFill>
                  <a:schemeClr val="bg1"/>
                </a:solidFill>
              </a:rPr>
              <a:t>Laxmi’s short life. </a:t>
            </a:r>
            <a:endParaRPr lang="en-US" sz="1200" dirty="0">
              <a:solidFill>
                <a:schemeClr val="bg1"/>
              </a:solidFill>
            </a:endParaRPr>
          </a:p>
          <a:p>
            <a:pPr>
              <a:spcBef>
                <a:spcPts val="0"/>
              </a:spcBef>
            </a:pPr>
            <a:r>
              <a:rPr lang="en-US" sz="1200" b="0" dirty="0">
                <a:solidFill>
                  <a:schemeClr val="bg1"/>
                </a:solidFill>
              </a:rPr>
              <a:t>Source: Dooley, UNICEF Presentation, 2008</a:t>
            </a:r>
          </a:p>
        </p:txBody>
      </p:sp>
    </p:spTree>
    <p:extLst>
      <p:ext uri="{BB962C8B-B14F-4D97-AF65-F5344CB8AC3E}">
        <p14:creationId xmlns:p14="http://schemas.microsoft.com/office/powerpoint/2010/main" val="1005598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E210B-690D-9198-B5B0-A89268CF50BD}"/>
              </a:ext>
            </a:extLst>
          </p:cNvPr>
          <p:cNvSpPr>
            <a:spLocks noGrp="1"/>
          </p:cNvSpPr>
          <p:nvPr>
            <p:ph type="title"/>
          </p:nvPr>
        </p:nvSpPr>
        <p:spPr>
          <a:xfrm>
            <a:off x="623888" y="1341437"/>
            <a:ext cx="11233150" cy="395287"/>
          </a:xfrm>
        </p:spPr>
        <p:txBody>
          <a:bodyPr/>
          <a:lstStyle/>
          <a:p>
            <a:r>
              <a:rPr lang="en-US" dirty="0"/>
              <a:t>Visible Effect: Stunting	</a:t>
            </a:r>
          </a:p>
        </p:txBody>
      </p:sp>
      <p:pic>
        <p:nvPicPr>
          <p:cNvPr id="4" name="object 2">
            <a:extLst>
              <a:ext uri="{FF2B5EF4-FFF2-40B4-BE49-F238E27FC236}">
                <a16:creationId xmlns:a16="http://schemas.microsoft.com/office/drawing/2014/main" id="{44336C02-FB9D-6031-FF18-09B0B1DEE101}"/>
              </a:ext>
            </a:extLst>
          </p:cNvPr>
          <p:cNvPicPr>
            <a:picLocks noGrp="1"/>
          </p:cNvPicPr>
          <p:nvPr>
            <p:ph type="pic" sz="quarter" idx="14"/>
          </p:nvPr>
        </p:nvPicPr>
        <p:blipFill rotWithShape="1">
          <a:blip r:embed="rId2" cstate="screen">
            <a:extLst>
              <a:ext uri="{28A0092B-C50C-407E-A947-70E740481C1C}">
                <a14:useLocalDpi xmlns:a14="http://schemas.microsoft.com/office/drawing/2010/main"/>
              </a:ext>
            </a:extLst>
          </a:blip>
          <a:srcRect/>
          <a:stretch/>
        </p:blipFill>
        <p:spPr>
          <a:xfrm>
            <a:off x="0" y="1952625"/>
            <a:ext cx="12192000" cy="4905375"/>
          </a:xfrm>
          <a:prstGeom prst="rect">
            <a:avLst/>
          </a:prstGeom>
        </p:spPr>
      </p:pic>
      <p:sp>
        <p:nvSpPr>
          <p:cNvPr id="7" name="Text Placeholder 6">
            <a:extLst>
              <a:ext uri="{FF2B5EF4-FFF2-40B4-BE49-F238E27FC236}">
                <a16:creationId xmlns:a16="http://schemas.microsoft.com/office/drawing/2014/main" id="{842ABA19-C75C-4FD5-C2FA-F725589D29F7}"/>
              </a:ext>
            </a:extLst>
          </p:cNvPr>
          <p:cNvSpPr>
            <a:spLocks noGrp="1"/>
          </p:cNvSpPr>
          <p:nvPr>
            <p:ph type="body" sz="quarter" idx="17"/>
          </p:nvPr>
        </p:nvSpPr>
        <p:spPr>
          <a:xfrm>
            <a:off x="6542462" y="6066973"/>
            <a:ext cx="5314576" cy="349702"/>
          </a:xfrm>
        </p:spPr>
        <p:txBody>
          <a:bodyPr/>
          <a:lstStyle/>
          <a:p>
            <a:r>
              <a:rPr lang="en-GB" sz="2000" b="1" dirty="0">
                <a:latin typeface="Arial"/>
                <a:cs typeface="Arial"/>
              </a:rPr>
              <a:t>Source</a:t>
            </a:r>
            <a:r>
              <a:rPr lang="en-GB" sz="2000" dirty="0">
                <a:latin typeface="Arial"/>
                <a:cs typeface="Arial"/>
              </a:rPr>
              <a:t>:</a:t>
            </a:r>
            <a:r>
              <a:rPr lang="en-GB" sz="2000" spc="-100" dirty="0">
                <a:latin typeface="Arial"/>
                <a:cs typeface="Arial"/>
              </a:rPr>
              <a:t> </a:t>
            </a:r>
            <a:r>
              <a:rPr lang="en-GB" sz="2000" dirty="0">
                <a:latin typeface="Arial"/>
                <a:cs typeface="Arial"/>
              </a:rPr>
              <a:t>Gates Foundation</a:t>
            </a:r>
          </a:p>
        </p:txBody>
      </p:sp>
    </p:spTree>
    <p:extLst>
      <p:ext uri="{BB962C8B-B14F-4D97-AF65-F5344CB8AC3E}">
        <p14:creationId xmlns:p14="http://schemas.microsoft.com/office/powerpoint/2010/main" val="181864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6">
            <a:extLst>
              <a:ext uri="{FF2B5EF4-FFF2-40B4-BE49-F238E27FC236}">
                <a16:creationId xmlns:a16="http://schemas.microsoft.com/office/drawing/2014/main" id="{7289630D-7A41-1EA6-918D-E55AB271D42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870" y="1696106"/>
            <a:ext cx="9174310" cy="516189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E6127320-804C-1FC9-0360-2DDBCD0BA073}"/>
              </a:ext>
            </a:extLst>
          </p:cNvPr>
          <p:cNvSpPr>
            <a:spLocks noGrp="1"/>
          </p:cNvSpPr>
          <p:nvPr>
            <p:ph type="title"/>
          </p:nvPr>
        </p:nvSpPr>
        <p:spPr/>
        <p:txBody>
          <a:bodyPr/>
          <a:lstStyle/>
          <a:p>
            <a:pPr>
              <a:spcBef>
                <a:spcPct val="50000"/>
              </a:spcBef>
            </a:pPr>
            <a:r>
              <a:rPr lang="en-US" altLang="en-US" sz="2800" b="1" dirty="0"/>
              <a:t>Invisible Effect: Disability Adjusted Life Years 	</a:t>
            </a:r>
          </a:p>
        </p:txBody>
      </p:sp>
      <p:sp>
        <p:nvSpPr>
          <p:cNvPr id="7" name="Text Placeholder 6">
            <a:extLst>
              <a:ext uri="{FF2B5EF4-FFF2-40B4-BE49-F238E27FC236}">
                <a16:creationId xmlns:a16="http://schemas.microsoft.com/office/drawing/2014/main" id="{10D047D3-C263-7F36-B0BB-531A4D7070FB}"/>
              </a:ext>
            </a:extLst>
          </p:cNvPr>
          <p:cNvSpPr>
            <a:spLocks noGrp="1"/>
          </p:cNvSpPr>
          <p:nvPr>
            <p:ph type="body" sz="quarter" idx="17"/>
          </p:nvPr>
        </p:nvSpPr>
        <p:spPr>
          <a:xfrm>
            <a:off x="7538484" y="6092455"/>
            <a:ext cx="4318554" cy="324219"/>
          </a:xfrm>
        </p:spPr>
        <p:txBody>
          <a:bodyPr/>
          <a:lstStyle/>
          <a:p>
            <a:r>
              <a:rPr lang="en-GB" sz="1200" u="sng" spc="-13" dirty="0">
                <a:uFill>
                  <a:solidFill>
                    <a:srgbClr val="0562C1"/>
                  </a:solidFill>
                </a:uFill>
                <a:latin typeface="Arial"/>
                <a:cs typeface="Arial"/>
                <a:hlinkClick r:id="rId4">
                  <a:extLst>
                    <a:ext uri="{A12FA001-AC4F-418D-AE19-62706E023703}">
                      <ahyp:hlinkClr xmlns:ahyp="http://schemas.microsoft.com/office/drawing/2018/hyperlinkcolor" val="tx"/>
                    </a:ext>
                  </a:extLst>
                </a:hlinkClick>
              </a:rPr>
              <a:t>Source: Public Health England 2015</a:t>
            </a:r>
            <a:r>
              <a:rPr lang="en-GB" sz="1200" u="sng" spc="-13" dirty="0">
                <a:uFill>
                  <a:solidFill>
                    <a:srgbClr val="0562C1"/>
                  </a:solidFill>
                </a:uFill>
                <a:latin typeface="Arial"/>
                <a:cs typeface="Arial"/>
                <a:hlinkClick r:id="rId5">
                  <a:extLst>
                    <a:ext uri="{A12FA001-AC4F-418D-AE19-62706E023703}">
                      <ahyp:hlinkClr xmlns:ahyp="http://schemas.microsoft.com/office/drawing/2018/hyperlinkcolor" val="tx"/>
                    </a:ext>
                  </a:extLst>
                </a:hlinkClick>
              </a:rPr>
              <a:t>, WHO 2022</a:t>
            </a:r>
            <a:endParaRPr lang="en-GB" sz="1200" u="sng" dirty="0">
              <a:latin typeface="Arial"/>
              <a:cs typeface="Arial"/>
            </a:endParaRPr>
          </a:p>
        </p:txBody>
      </p:sp>
      <p:sp>
        <p:nvSpPr>
          <p:cNvPr id="15" name="TextBox 14">
            <a:extLst>
              <a:ext uri="{FF2B5EF4-FFF2-40B4-BE49-F238E27FC236}">
                <a16:creationId xmlns:a16="http://schemas.microsoft.com/office/drawing/2014/main" id="{A1919967-2764-E63D-B746-ADD19D720F37}"/>
              </a:ext>
            </a:extLst>
          </p:cNvPr>
          <p:cNvSpPr txBox="1"/>
          <p:nvPr/>
        </p:nvSpPr>
        <p:spPr>
          <a:xfrm>
            <a:off x="7176977" y="2010504"/>
            <a:ext cx="4561367" cy="1938992"/>
          </a:xfrm>
          <a:prstGeom prst="rect">
            <a:avLst/>
          </a:prstGeom>
          <a:noFill/>
        </p:spPr>
        <p:txBody>
          <a:bodyPr wrap="square">
            <a:spAutoFit/>
          </a:bodyPr>
          <a:lstStyle/>
          <a:p>
            <a:r>
              <a:rPr lang="en-GB" sz="2400" b="0" i="0" dirty="0">
                <a:effectLst/>
                <a:latin typeface="+mj-lt"/>
              </a:rPr>
              <a:t>Disability-Adjusted Life Years (DALYs) </a:t>
            </a:r>
          </a:p>
          <a:p>
            <a:pPr marL="342900" indent="-342900">
              <a:buFont typeface="Arial" panose="020B0604020202020204" pitchFamily="34" charset="0"/>
              <a:buChar char="•"/>
            </a:pPr>
            <a:r>
              <a:rPr lang="en-GB" sz="2400" b="0" i="0" dirty="0">
                <a:effectLst/>
                <a:latin typeface="+mj-lt"/>
              </a:rPr>
              <a:t>the years of life lost as a result of premature death</a:t>
            </a:r>
          </a:p>
          <a:p>
            <a:pPr marL="342900" indent="-342900">
              <a:buFont typeface="Arial" panose="020B0604020202020204" pitchFamily="34" charset="0"/>
              <a:buChar char="•"/>
            </a:pPr>
            <a:r>
              <a:rPr lang="en-GB" sz="2400" b="0" i="0" dirty="0">
                <a:effectLst/>
                <a:latin typeface="+mj-lt"/>
              </a:rPr>
              <a:t>the years lived with a disease</a:t>
            </a:r>
            <a:endParaRPr lang="en-US" sz="2400" dirty="0">
              <a:latin typeface="+mj-lt"/>
            </a:endParaRPr>
          </a:p>
        </p:txBody>
      </p:sp>
    </p:spTree>
    <p:extLst>
      <p:ext uri="{BB962C8B-B14F-4D97-AF65-F5344CB8AC3E}">
        <p14:creationId xmlns:p14="http://schemas.microsoft.com/office/powerpoint/2010/main" val="842414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que 8" descr="Questions contour">
            <a:extLst>
              <a:ext uri="{FF2B5EF4-FFF2-40B4-BE49-F238E27FC236}">
                <a16:creationId xmlns:a16="http://schemas.microsoft.com/office/drawing/2014/main" id="{25080861-4EED-189B-3E77-700687F55E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23764" y="1989668"/>
            <a:ext cx="3781433" cy="3781433"/>
          </a:xfrm>
          <a:prstGeom prst="rect">
            <a:avLst/>
          </a:prstGeom>
        </p:spPr>
      </p:pic>
      <p:sp>
        <p:nvSpPr>
          <p:cNvPr id="2" name="Title 1">
            <a:extLst>
              <a:ext uri="{FF2B5EF4-FFF2-40B4-BE49-F238E27FC236}">
                <a16:creationId xmlns:a16="http://schemas.microsoft.com/office/drawing/2014/main" id="{B417C55B-A21E-6EB5-D671-998CC8470394}"/>
              </a:ext>
            </a:extLst>
          </p:cNvPr>
          <p:cNvSpPr>
            <a:spLocks noGrp="1"/>
          </p:cNvSpPr>
          <p:nvPr>
            <p:ph type="title"/>
          </p:nvPr>
        </p:nvSpPr>
        <p:spPr>
          <a:xfrm>
            <a:off x="623888" y="933119"/>
            <a:ext cx="11233150" cy="395287"/>
          </a:xfrm>
        </p:spPr>
        <p:txBody>
          <a:bodyPr/>
          <a:lstStyle/>
          <a:p>
            <a:r>
              <a:rPr lang="en-US" altLang="en-US" sz="2800" b="1" dirty="0"/>
              <a:t>Questions</a:t>
            </a:r>
            <a:br>
              <a:rPr lang="en-US" altLang="en-US" sz="2800" b="1" dirty="0"/>
            </a:br>
            <a:endParaRPr lang="en-US" dirty="0"/>
          </a:p>
        </p:txBody>
      </p:sp>
      <p:sp>
        <p:nvSpPr>
          <p:cNvPr id="3" name="Picture Placeholder 2">
            <a:extLst>
              <a:ext uri="{FF2B5EF4-FFF2-40B4-BE49-F238E27FC236}">
                <a16:creationId xmlns:a16="http://schemas.microsoft.com/office/drawing/2014/main" id="{3021B237-2BFB-2C65-7255-FF663B056E5A}"/>
              </a:ext>
            </a:extLst>
          </p:cNvPr>
          <p:cNvSpPr>
            <a:spLocks noGrp="1"/>
          </p:cNvSpPr>
          <p:nvPr>
            <p:ph type="pic" sz="quarter" idx="14"/>
          </p:nvPr>
        </p:nvSpPr>
        <p:spPr/>
      </p:sp>
    </p:spTree>
    <p:extLst>
      <p:ext uri="{BB962C8B-B14F-4D97-AF65-F5344CB8AC3E}">
        <p14:creationId xmlns:p14="http://schemas.microsoft.com/office/powerpoint/2010/main" val="27781256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03DF00-1C4D-DECB-C501-FDDE16419FB4}"/>
              </a:ext>
            </a:extLst>
          </p:cNvPr>
          <p:cNvSpPr>
            <a:spLocks noGrp="1"/>
          </p:cNvSpPr>
          <p:nvPr>
            <p:ph type="title"/>
          </p:nvPr>
        </p:nvSpPr>
        <p:spPr/>
        <p:txBody>
          <a:bodyPr/>
          <a:lstStyle/>
          <a:p>
            <a:r>
              <a:rPr lang="en-US" dirty="0"/>
              <a:t>Stretch Break</a:t>
            </a:r>
          </a:p>
        </p:txBody>
      </p:sp>
      <p:sp>
        <p:nvSpPr>
          <p:cNvPr id="7" name="Rectangle: Rounded Corners 6">
            <a:extLst>
              <a:ext uri="{FF2B5EF4-FFF2-40B4-BE49-F238E27FC236}">
                <a16:creationId xmlns:a16="http://schemas.microsoft.com/office/drawing/2014/main" id="{DD92F52B-14F9-7C77-ADAF-80DED70BF632}"/>
              </a:ext>
            </a:extLst>
          </p:cNvPr>
          <p:cNvSpPr/>
          <p:nvPr/>
        </p:nvSpPr>
        <p:spPr>
          <a:xfrm>
            <a:off x="734249" y="3509905"/>
            <a:ext cx="1898779" cy="708144"/>
          </a:xfrm>
          <a:prstGeom prst="round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50400" tIns="25200" rIns="50400" bIns="25200" rtlCol="0" anchor="ctr" anchorCtr="0"/>
          <a:lstStyle/>
          <a:p>
            <a:pPr algn="ctr"/>
            <a:r>
              <a:rPr lang="en-US" sz="2000" dirty="0"/>
              <a:t>washdata.org</a:t>
            </a:r>
          </a:p>
        </p:txBody>
      </p:sp>
      <p:pic>
        <p:nvPicPr>
          <p:cNvPr id="9" name="Picture 8">
            <a:extLst>
              <a:ext uri="{FF2B5EF4-FFF2-40B4-BE49-F238E27FC236}">
                <a16:creationId xmlns:a16="http://schemas.microsoft.com/office/drawing/2014/main" id="{ECDA6748-825B-DED6-69B2-BABE9A61B61D}"/>
              </a:ext>
            </a:extLst>
          </p:cNvPr>
          <p:cNvPicPr>
            <a:picLocks noChangeAspect="1"/>
          </p:cNvPicPr>
          <p:nvPr/>
        </p:nvPicPr>
        <p:blipFill>
          <a:blip r:embed="rId2"/>
          <a:stretch>
            <a:fillRect/>
          </a:stretch>
        </p:blipFill>
        <p:spPr>
          <a:xfrm>
            <a:off x="7171501" y="1525905"/>
            <a:ext cx="4286250" cy="4286250"/>
          </a:xfrm>
          <a:prstGeom prst="rect">
            <a:avLst/>
          </a:prstGeom>
        </p:spPr>
      </p:pic>
    </p:spTree>
    <p:extLst>
      <p:ext uri="{BB962C8B-B14F-4D97-AF65-F5344CB8AC3E}">
        <p14:creationId xmlns:p14="http://schemas.microsoft.com/office/powerpoint/2010/main" val="12483523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3888" y="2598737"/>
            <a:ext cx="11233150" cy="395287"/>
          </a:xfrm>
        </p:spPr>
        <p:txBody>
          <a:bodyPr>
            <a:normAutofit fontScale="90000"/>
          </a:bodyPr>
          <a:lstStyle/>
          <a:p>
            <a:r>
              <a:rPr lang="de-CH" b="0" dirty="0"/>
              <a:t>Part III </a:t>
            </a:r>
            <a:br>
              <a:rPr lang="de-CH" dirty="0"/>
            </a:br>
            <a:r>
              <a:rPr lang="de-CH" dirty="0"/>
              <a:t>WASH &amp; </a:t>
            </a:r>
            <a:r>
              <a:rPr lang="de-CH" dirty="0" err="1"/>
              <a:t>the</a:t>
            </a:r>
            <a:r>
              <a:rPr lang="de-CH" dirty="0"/>
              <a:t> SDGs</a:t>
            </a:r>
          </a:p>
        </p:txBody>
      </p:sp>
      <p:sp>
        <p:nvSpPr>
          <p:cNvPr id="6" name="Slide Number Placeholder 5"/>
          <p:cNvSpPr>
            <a:spLocks noGrp="1"/>
          </p:cNvSpPr>
          <p:nvPr>
            <p:ph type="sldNum" sz="quarter" idx="4"/>
          </p:nvPr>
        </p:nvSpPr>
        <p:spPr>
          <a:xfrm>
            <a:off x="623888" y="6416675"/>
            <a:ext cx="1784350" cy="441325"/>
          </a:xfrm>
        </p:spPr>
        <p:txBody>
          <a:bodyPr/>
          <a:lstStyle/>
          <a:p>
            <a:fld id="{54543CB6-FA17-4D41-B947-609ACDD8DA3C}" type="slidenum">
              <a:rPr lang="de-DE" smtClean="0"/>
              <a:t>39</a:t>
            </a:fld>
            <a:endParaRPr lang="de-DE" dirty="0"/>
          </a:p>
        </p:txBody>
      </p:sp>
    </p:spTree>
    <p:extLst>
      <p:ext uri="{BB962C8B-B14F-4D97-AF65-F5344CB8AC3E}">
        <p14:creationId xmlns:p14="http://schemas.microsoft.com/office/powerpoint/2010/main" val="520581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858F48E-A057-C7DA-9344-8BACF8C12496}"/>
              </a:ext>
            </a:extLst>
          </p:cNvPr>
          <p:cNvSpPr>
            <a:spLocks noGrp="1"/>
          </p:cNvSpPr>
          <p:nvPr>
            <p:ph type="title"/>
          </p:nvPr>
        </p:nvSpPr>
        <p:spPr/>
        <p:txBody>
          <a:bodyPr/>
          <a:lstStyle/>
          <a:p>
            <a:r>
              <a:rPr lang="en-US" dirty="0"/>
              <a:t>Today’s Topics</a:t>
            </a:r>
          </a:p>
        </p:txBody>
      </p:sp>
      <p:graphicFrame>
        <p:nvGraphicFramePr>
          <p:cNvPr id="9" name="Table 9">
            <a:extLst>
              <a:ext uri="{FF2B5EF4-FFF2-40B4-BE49-F238E27FC236}">
                <a16:creationId xmlns:a16="http://schemas.microsoft.com/office/drawing/2014/main" id="{6EEB58EB-1F3D-9617-A491-2B553E3D8F1D}"/>
              </a:ext>
            </a:extLst>
          </p:cNvPr>
          <p:cNvGraphicFramePr>
            <a:graphicFrameLocks noGrp="1"/>
          </p:cNvGraphicFramePr>
          <p:nvPr>
            <p:ph sz="quarter" idx="16"/>
            <p:extLst>
              <p:ext uri="{D42A27DB-BD31-4B8C-83A1-F6EECF244321}">
                <p14:modId xmlns:p14="http://schemas.microsoft.com/office/powerpoint/2010/main" val="703843111"/>
              </p:ext>
            </p:extLst>
          </p:nvPr>
        </p:nvGraphicFramePr>
        <p:xfrm>
          <a:off x="623888" y="1735138"/>
          <a:ext cx="11233150" cy="4286250"/>
        </p:xfrm>
        <a:graphic>
          <a:graphicData uri="http://schemas.openxmlformats.org/drawingml/2006/table">
            <a:tbl>
              <a:tblPr bandRow="1">
                <a:tableStyleId>{5C22544A-7EE6-4342-B048-85BDC9FD1C3A}</a:tableStyleId>
              </a:tblPr>
              <a:tblGrid>
                <a:gridCol w="2042895">
                  <a:extLst>
                    <a:ext uri="{9D8B030D-6E8A-4147-A177-3AD203B41FA5}">
                      <a16:colId xmlns:a16="http://schemas.microsoft.com/office/drawing/2014/main" val="3572940744"/>
                    </a:ext>
                  </a:extLst>
                </a:gridCol>
                <a:gridCol w="5445872">
                  <a:extLst>
                    <a:ext uri="{9D8B030D-6E8A-4147-A177-3AD203B41FA5}">
                      <a16:colId xmlns:a16="http://schemas.microsoft.com/office/drawing/2014/main" val="39999163"/>
                    </a:ext>
                  </a:extLst>
                </a:gridCol>
                <a:gridCol w="3744383">
                  <a:extLst>
                    <a:ext uri="{9D8B030D-6E8A-4147-A177-3AD203B41FA5}">
                      <a16:colId xmlns:a16="http://schemas.microsoft.com/office/drawing/2014/main" val="2748871726"/>
                    </a:ext>
                  </a:extLst>
                </a:gridCol>
              </a:tblGrid>
              <a:tr h="714375">
                <a:tc>
                  <a:txBody>
                    <a:bodyPr/>
                    <a:lstStyle/>
                    <a:p>
                      <a:r>
                        <a:rPr lang="en-US" sz="2800" b="1" dirty="0"/>
                        <a:t>Part 0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t>Background</a:t>
                      </a:r>
                      <a:endParaRPr lang="en-US" sz="2800" dirty="0"/>
                    </a:p>
                  </a:txBody>
                  <a:tcPr anchor="ctr"/>
                </a:tc>
                <a:tc>
                  <a:txBody>
                    <a:bodyPr/>
                    <a:lstStyle/>
                    <a:p>
                      <a:r>
                        <a:rPr lang="en-US" sz="2800" dirty="0"/>
                        <a:t>15 minutes</a:t>
                      </a:r>
                    </a:p>
                  </a:txBody>
                  <a:tcPr anchor="ctr"/>
                </a:tc>
                <a:extLst>
                  <a:ext uri="{0D108BD9-81ED-4DB2-BD59-A6C34878D82A}">
                    <a16:rowId xmlns:a16="http://schemas.microsoft.com/office/drawing/2014/main" val="1656235926"/>
                  </a:ext>
                </a:extLst>
              </a:tr>
              <a:tr h="714375">
                <a:tc>
                  <a:txBody>
                    <a:bodyPr/>
                    <a:lstStyle/>
                    <a:p>
                      <a:r>
                        <a:rPr lang="en-GB" sz="2800" b="1" dirty="0"/>
                        <a:t>Part I</a:t>
                      </a:r>
                      <a:endParaRPr lang="en-US" sz="2800" b="1" dirty="0"/>
                    </a:p>
                  </a:txBody>
                  <a:tcPr anchor="ctr"/>
                </a:tc>
                <a:tc>
                  <a:txBody>
                    <a:bodyPr/>
                    <a:lstStyle/>
                    <a:p>
                      <a:r>
                        <a:rPr lang="en-GB" sz="2800"/>
                        <a:t>Setting the Scene</a:t>
                      </a:r>
                      <a:endParaRPr lang="en-US" sz="2800" b="1"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20 minutes</a:t>
                      </a:r>
                    </a:p>
                  </a:txBody>
                  <a:tcPr anchor="ctr"/>
                </a:tc>
                <a:extLst>
                  <a:ext uri="{0D108BD9-81ED-4DB2-BD59-A6C34878D82A}">
                    <a16:rowId xmlns:a16="http://schemas.microsoft.com/office/drawing/2014/main" val="2712365836"/>
                  </a:ext>
                </a:extLst>
              </a:tr>
              <a:tr h="714375">
                <a:tc>
                  <a:txBody>
                    <a:bodyPr/>
                    <a:lstStyle/>
                    <a:p>
                      <a:r>
                        <a:rPr lang="de-CH" sz="2800" b="1" dirty="0"/>
                        <a:t>Part II </a:t>
                      </a:r>
                      <a:endParaRPr lang="en-US" sz="2800" b="1" dirty="0"/>
                    </a:p>
                  </a:txBody>
                  <a:tcPr anchor="ctr"/>
                </a:tc>
                <a:tc>
                  <a:txBody>
                    <a:bodyPr/>
                    <a:lstStyle/>
                    <a:p>
                      <a:r>
                        <a:rPr lang="de-CH" sz="2800" dirty="0"/>
                        <a:t>WASH &amp; Public Health</a:t>
                      </a:r>
                      <a:endParaRPr lang="en-US" sz="28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20 minutes</a:t>
                      </a:r>
                    </a:p>
                  </a:txBody>
                  <a:tcPr anchor="ctr"/>
                </a:tc>
                <a:extLst>
                  <a:ext uri="{0D108BD9-81ED-4DB2-BD59-A6C34878D82A}">
                    <a16:rowId xmlns:a16="http://schemas.microsoft.com/office/drawing/2014/main" val="493829186"/>
                  </a:ext>
                </a:extLst>
              </a:tr>
              <a:tr h="714375">
                <a:tc gridSpan="2">
                  <a:txBody>
                    <a:bodyPr/>
                    <a:lstStyle/>
                    <a:p>
                      <a:r>
                        <a:rPr lang="en-US" sz="2800" b="1" i="1" dirty="0"/>
                        <a:t>Stretch</a:t>
                      </a:r>
                    </a:p>
                  </a:txBody>
                  <a:tcPr anchor="ctr"/>
                </a:tc>
                <a:tc hMerge="1">
                  <a:txBody>
                    <a:bodyPr/>
                    <a:lstStyle/>
                    <a:p>
                      <a:endParaRPr lang="en-US" sz="2800" b="1" i="1" dirty="0"/>
                    </a:p>
                  </a:txBody>
                  <a:tcPr anchor="ctr"/>
                </a:tc>
                <a:tc>
                  <a:txBody>
                    <a:bodyPr/>
                    <a:lstStyle/>
                    <a:p>
                      <a:r>
                        <a:rPr lang="en-US" sz="2800" dirty="0"/>
                        <a:t>5 minutes</a:t>
                      </a:r>
                    </a:p>
                  </a:txBody>
                  <a:tcPr anchor="ctr"/>
                </a:tc>
                <a:extLst>
                  <a:ext uri="{0D108BD9-81ED-4DB2-BD59-A6C34878D82A}">
                    <a16:rowId xmlns:a16="http://schemas.microsoft.com/office/drawing/2014/main" val="3506544531"/>
                  </a:ext>
                </a:extLst>
              </a:tr>
              <a:tr h="714375">
                <a:tc>
                  <a:txBody>
                    <a:bodyPr/>
                    <a:lstStyle/>
                    <a:p>
                      <a:r>
                        <a:rPr lang="de-CH" sz="2800" b="1" dirty="0"/>
                        <a:t>Part III </a:t>
                      </a:r>
                      <a:endParaRPr lang="en-US" sz="2800" b="1" dirty="0"/>
                    </a:p>
                  </a:txBody>
                  <a:tcPr anchor="ctr"/>
                </a:tc>
                <a:tc>
                  <a:txBody>
                    <a:bodyPr/>
                    <a:lstStyle/>
                    <a:p>
                      <a:r>
                        <a:rPr lang="de-CH" sz="2800"/>
                        <a:t>WASH &amp; the SDGs</a:t>
                      </a:r>
                      <a:endParaRPr lang="en-US" sz="28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20 minutes</a:t>
                      </a:r>
                    </a:p>
                  </a:txBody>
                  <a:tcPr anchor="ctr"/>
                </a:tc>
                <a:extLst>
                  <a:ext uri="{0D108BD9-81ED-4DB2-BD59-A6C34878D82A}">
                    <a16:rowId xmlns:a16="http://schemas.microsoft.com/office/drawing/2014/main" val="859176071"/>
                  </a:ext>
                </a:extLst>
              </a:tr>
              <a:tr h="714375">
                <a:tc>
                  <a:txBody>
                    <a:bodyPr/>
                    <a:lstStyle/>
                    <a:p>
                      <a:r>
                        <a:rPr lang="de-CH" sz="2800" b="1" dirty="0"/>
                        <a:t>Part IV </a:t>
                      </a:r>
                      <a:endParaRPr lang="en-US" sz="2800" b="1" dirty="0"/>
                    </a:p>
                  </a:txBody>
                  <a:tcPr anchor="ctr"/>
                </a:tc>
                <a:tc>
                  <a:txBody>
                    <a:bodyPr/>
                    <a:lstStyle/>
                    <a:p>
                      <a:r>
                        <a:rPr lang="de-CH" sz="2800" dirty="0"/>
                        <a:t>Semester Group Work</a:t>
                      </a:r>
                      <a:endParaRPr lang="en-US" sz="2800" dirty="0"/>
                    </a:p>
                  </a:txBody>
                  <a:tcPr anchor="ctr"/>
                </a:tc>
                <a:tc>
                  <a:txBody>
                    <a:bodyPr/>
                    <a:lstStyle/>
                    <a:p>
                      <a:r>
                        <a:rPr lang="en-US" sz="2800" dirty="0"/>
                        <a:t>20 minutes</a:t>
                      </a:r>
                    </a:p>
                  </a:txBody>
                  <a:tcPr anchor="ctr"/>
                </a:tc>
                <a:extLst>
                  <a:ext uri="{0D108BD9-81ED-4DB2-BD59-A6C34878D82A}">
                    <a16:rowId xmlns:a16="http://schemas.microsoft.com/office/drawing/2014/main" val="1035471564"/>
                  </a:ext>
                </a:extLst>
              </a:tr>
            </a:tbl>
          </a:graphicData>
        </a:graphic>
      </p:graphicFrame>
      <p:graphicFrame>
        <p:nvGraphicFramePr>
          <p:cNvPr id="10" name="Table 9">
            <a:extLst>
              <a:ext uri="{FF2B5EF4-FFF2-40B4-BE49-F238E27FC236}">
                <a16:creationId xmlns:a16="http://schemas.microsoft.com/office/drawing/2014/main" id="{2ABAA3CD-FDA5-2F35-166C-560EAFEEDD82}"/>
              </a:ext>
            </a:extLst>
          </p:cNvPr>
          <p:cNvGraphicFramePr>
            <a:graphicFrameLocks/>
          </p:cNvGraphicFramePr>
          <p:nvPr>
            <p:extLst>
              <p:ext uri="{D42A27DB-BD31-4B8C-83A1-F6EECF244321}">
                <p14:modId xmlns:p14="http://schemas.microsoft.com/office/powerpoint/2010/main" val="2826769085"/>
              </p:ext>
            </p:extLst>
          </p:nvPr>
        </p:nvGraphicFramePr>
        <p:xfrm>
          <a:off x="479425" y="7049686"/>
          <a:ext cx="11233149" cy="1645920"/>
        </p:xfrm>
        <a:graphic>
          <a:graphicData uri="http://schemas.openxmlformats.org/drawingml/2006/table">
            <a:tbl>
              <a:tblPr bandRow="1">
                <a:tableStyleId>{5C22544A-7EE6-4342-B048-85BDC9FD1C3A}</a:tableStyleId>
              </a:tblPr>
              <a:tblGrid>
                <a:gridCol w="1532171">
                  <a:extLst>
                    <a:ext uri="{9D8B030D-6E8A-4147-A177-3AD203B41FA5}">
                      <a16:colId xmlns:a16="http://schemas.microsoft.com/office/drawing/2014/main" val="3572940744"/>
                    </a:ext>
                  </a:extLst>
                </a:gridCol>
                <a:gridCol w="4084404">
                  <a:extLst>
                    <a:ext uri="{9D8B030D-6E8A-4147-A177-3AD203B41FA5}">
                      <a16:colId xmlns:a16="http://schemas.microsoft.com/office/drawing/2014/main" val="39999163"/>
                    </a:ext>
                  </a:extLst>
                </a:gridCol>
                <a:gridCol w="2808287">
                  <a:extLst>
                    <a:ext uri="{9D8B030D-6E8A-4147-A177-3AD203B41FA5}">
                      <a16:colId xmlns:a16="http://schemas.microsoft.com/office/drawing/2014/main" val="1918678368"/>
                    </a:ext>
                  </a:extLst>
                </a:gridCol>
                <a:gridCol w="2808287">
                  <a:extLst>
                    <a:ext uri="{9D8B030D-6E8A-4147-A177-3AD203B41FA5}">
                      <a16:colId xmlns:a16="http://schemas.microsoft.com/office/drawing/2014/main" val="2748871726"/>
                    </a:ext>
                  </a:extLst>
                </a:gridCol>
              </a:tblGrid>
              <a:tr h="129003">
                <a:tc>
                  <a:txBody>
                    <a:bodyPr/>
                    <a:lstStyle/>
                    <a:p>
                      <a:r>
                        <a:rPr lang="en-US" sz="1200" b="1" dirty="0"/>
                        <a:t>Part 0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Background</a:t>
                      </a:r>
                      <a:endParaRPr lang="en-US"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10:20 – 10:35 </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nchor="ctr"/>
                </a:tc>
                <a:tc>
                  <a:txBody>
                    <a:bodyPr/>
                    <a:lstStyle/>
                    <a:p>
                      <a:r>
                        <a:rPr lang="en-US" sz="1200" dirty="0"/>
                        <a:t>15 minutes</a:t>
                      </a:r>
                    </a:p>
                  </a:txBody>
                  <a:tcPr anchor="ctr"/>
                </a:tc>
                <a:extLst>
                  <a:ext uri="{0D108BD9-81ED-4DB2-BD59-A6C34878D82A}">
                    <a16:rowId xmlns:a16="http://schemas.microsoft.com/office/drawing/2014/main" val="1656235926"/>
                  </a:ext>
                </a:extLst>
              </a:tr>
              <a:tr h="129003">
                <a:tc>
                  <a:txBody>
                    <a:bodyPr/>
                    <a:lstStyle/>
                    <a:p>
                      <a:r>
                        <a:rPr lang="en-GB" sz="1200" b="1" dirty="0"/>
                        <a:t>Part I</a:t>
                      </a:r>
                      <a:endParaRPr lang="en-US" sz="1200" b="1" dirty="0"/>
                    </a:p>
                  </a:txBody>
                  <a:tcPr anchor="ctr"/>
                </a:tc>
                <a:tc>
                  <a:txBody>
                    <a:bodyPr/>
                    <a:lstStyle/>
                    <a:p>
                      <a:r>
                        <a:rPr lang="en-GB" sz="1200"/>
                        <a:t>Setting the Scene</a:t>
                      </a:r>
                      <a:endParaRPr lang="en-US" sz="1200" b="1"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10:35 – 10:55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20 minutes</a:t>
                      </a:r>
                    </a:p>
                  </a:txBody>
                  <a:tcPr anchor="ctr"/>
                </a:tc>
                <a:extLst>
                  <a:ext uri="{0D108BD9-81ED-4DB2-BD59-A6C34878D82A}">
                    <a16:rowId xmlns:a16="http://schemas.microsoft.com/office/drawing/2014/main" val="2712365836"/>
                  </a:ext>
                </a:extLst>
              </a:tr>
              <a:tr h="129003">
                <a:tc>
                  <a:txBody>
                    <a:bodyPr/>
                    <a:lstStyle/>
                    <a:p>
                      <a:r>
                        <a:rPr lang="de-CH" sz="1200" b="1" dirty="0"/>
                        <a:t>Part II </a:t>
                      </a:r>
                      <a:endParaRPr lang="en-US" sz="1200" b="1" dirty="0"/>
                    </a:p>
                  </a:txBody>
                  <a:tcPr anchor="ctr"/>
                </a:tc>
                <a:tc>
                  <a:txBody>
                    <a:bodyPr/>
                    <a:lstStyle/>
                    <a:p>
                      <a:r>
                        <a:rPr lang="de-CH" sz="1200" dirty="0"/>
                        <a:t>WASH &amp; Public Health</a:t>
                      </a:r>
                      <a:endParaRPr lang="en-US"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10:55 – 10:35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20 minutes</a:t>
                      </a:r>
                    </a:p>
                  </a:txBody>
                  <a:tcPr anchor="ctr"/>
                </a:tc>
                <a:extLst>
                  <a:ext uri="{0D108BD9-81ED-4DB2-BD59-A6C34878D82A}">
                    <a16:rowId xmlns:a16="http://schemas.microsoft.com/office/drawing/2014/main" val="493829186"/>
                  </a:ext>
                </a:extLst>
              </a:tr>
              <a:tr h="129003">
                <a:tc gridSpan="2">
                  <a:txBody>
                    <a:bodyPr/>
                    <a:lstStyle/>
                    <a:p>
                      <a:r>
                        <a:rPr lang="en-US" sz="1200" b="1" i="1" dirty="0"/>
                        <a:t>Stretch</a:t>
                      </a:r>
                    </a:p>
                  </a:txBody>
                  <a:tcPr anchor="ctr"/>
                </a:tc>
                <a:tc hMerge="1">
                  <a:txBody>
                    <a:bodyPr/>
                    <a:lstStyle/>
                    <a:p>
                      <a:endParaRPr lang="en-US" sz="2800" b="1" i="1"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11:15 – 11:20 </a:t>
                      </a:r>
                    </a:p>
                  </a:txBody>
                  <a:tcPr anchor="ctr"/>
                </a:tc>
                <a:tc>
                  <a:txBody>
                    <a:bodyPr/>
                    <a:lstStyle/>
                    <a:p>
                      <a:r>
                        <a:rPr lang="en-US" sz="1200" dirty="0"/>
                        <a:t>5 minutes</a:t>
                      </a:r>
                    </a:p>
                  </a:txBody>
                  <a:tcPr anchor="ctr"/>
                </a:tc>
                <a:extLst>
                  <a:ext uri="{0D108BD9-81ED-4DB2-BD59-A6C34878D82A}">
                    <a16:rowId xmlns:a16="http://schemas.microsoft.com/office/drawing/2014/main" val="3506544531"/>
                  </a:ext>
                </a:extLst>
              </a:tr>
              <a:tr h="129003">
                <a:tc>
                  <a:txBody>
                    <a:bodyPr/>
                    <a:lstStyle/>
                    <a:p>
                      <a:r>
                        <a:rPr lang="de-CH" sz="1200" b="1" dirty="0"/>
                        <a:t>Part III </a:t>
                      </a:r>
                      <a:endParaRPr lang="en-US" sz="1200" b="1" dirty="0"/>
                    </a:p>
                  </a:txBody>
                  <a:tcPr anchor="ctr"/>
                </a:tc>
                <a:tc>
                  <a:txBody>
                    <a:bodyPr/>
                    <a:lstStyle/>
                    <a:p>
                      <a:r>
                        <a:rPr lang="de-CH" sz="1200"/>
                        <a:t>WASH &amp; the SDGs</a:t>
                      </a:r>
                      <a:endParaRPr lang="en-US"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11:20 – 11:40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20 minutes</a:t>
                      </a:r>
                    </a:p>
                  </a:txBody>
                  <a:tcPr anchor="ctr"/>
                </a:tc>
                <a:extLst>
                  <a:ext uri="{0D108BD9-81ED-4DB2-BD59-A6C34878D82A}">
                    <a16:rowId xmlns:a16="http://schemas.microsoft.com/office/drawing/2014/main" val="859176071"/>
                  </a:ext>
                </a:extLst>
              </a:tr>
              <a:tr h="129003">
                <a:tc>
                  <a:txBody>
                    <a:bodyPr/>
                    <a:lstStyle/>
                    <a:p>
                      <a:r>
                        <a:rPr lang="de-CH" sz="1200" b="1" dirty="0"/>
                        <a:t>Part IV </a:t>
                      </a:r>
                      <a:endParaRPr lang="en-US" sz="1200" b="1" dirty="0"/>
                    </a:p>
                  </a:txBody>
                  <a:tcPr anchor="ctr"/>
                </a:tc>
                <a:tc>
                  <a:txBody>
                    <a:bodyPr/>
                    <a:lstStyle/>
                    <a:p>
                      <a:r>
                        <a:rPr lang="de-CH" sz="1200" dirty="0"/>
                        <a:t>Semester Group Work</a:t>
                      </a:r>
                      <a:endParaRPr lang="en-US"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11:40 – 12:00</a:t>
                      </a:r>
                    </a:p>
                  </a:txBody>
                  <a:tcPr anchor="ctr"/>
                </a:tc>
                <a:tc>
                  <a:txBody>
                    <a:bodyPr/>
                    <a:lstStyle/>
                    <a:p>
                      <a:r>
                        <a:rPr lang="en-US" sz="1200" dirty="0"/>
                        <a:t>20 minutes</a:t>
                      </a:r>
                    </a:p>
                  </a:txBody>
                  <a:tcPr anchor="ctr"/>
                </a:tc>
                <a:extLst>
                  <a:ext uri="{0D108BD9-81ED-4DB2-BD59-A6C34878D82A}">
                    <a16:rowId xmlns:a16="http://schemas.microsoft.com/office/drawing/2014/main" val="1035471564"/>
                  </a:ext>
                </a:extLst>
              </a:tr>
            </a:tbl>
          </a:graphicData>
        </a:graphic>
      </p:graphicFrame>
    </p:spTree>
    <p:extLst>
      <p:ext uri="{BB962C8B-B14F-4D97-AF65-F5344CB8AC3E}">
        <p14:creationId xmlns:p14="http://schemas.microsoft.com/office/powerpoint/2010/main" val="13031914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175F71B-622E-4AD4-8DE2-D93E26D9879F}"/>
              </a:ext>
            </a:extLst>
          </p:cNvPr>
          <p:cNvSpPr txBox="1">
            <a:spLocks/>
          </p:cNvSpPr>
          <p:nvPr/>
        </p:nvSpPr>
        <p:spPr>
          <a:xfrm>
            <a:off x="623888" y="1509185"/>
            <a:ext cx="11215996" cy="24784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133" dirty="0"/>
              <a:t>Water, Sanitation &amp; Hygiene (WASH) gained in pertinence:</a:t>
            </a:r>
          </a:p>
          <a:p>
            <a:pPr>
              <a:buFontTx/>
              <a:buChar char="-"/>
            </a:pPr>
            <a:r>
              <a:rPr lang="en-GB" sz="2133" dirty="0"/>
              <a:t>2000: Millennium Development Goal (MDG) </a:t>
            </a:r>
            <a:r>
              <a:rPr lang="en-US" sz="2133" dirty="0"/>
              <a:t>#7 includes a target sustainable access to safe drinking water and basic sanitation.</a:t>
            </a:r>
          </a:p>
          <a:p>
            <a:pPr>
              <a:buFontTx/>
              <a:buChar char="-"/>
            </a:pPr>
            <a:r>
              <a:rPr lang="en-GB" sz="2133" dirty="0"/>
              <a:t>2010: The UN recognises WASH as basic human right.</a:t>
            </a:r>
          </a:p>
          <a:p>
            <a:pPr>
              <a:buFontTx/>
              <a:buChar char="-"/>
            </a:pPr>
            <a:r>
              <a:rPr lang="en-GB" sz="2133" dirty="0"/>
              <a:t>2015: Dedicated Sustainable Development Goal (SDG) #6 on clean water and sanitation.</a:t>
            </a:r>
          </a:p>
        </p:txBody>
      </p:sp>
      <p:sp>
        <p:nvSpPr>
          <p:cNvPr id="7" name="Text Box 5"/>
          <p:cNvSpPr txBox="1">
            <a:spLocks noChangeArrowheads="1"/>
          </p:cNvSpPr>
          <p:nvPr/>
        </p:nvSpPr>
        <p:spPr bwMode="auto">
          <a:xfrm>
            <a:off x="623888" y="745614"/>
            <a:ext cx="10739967" cy="605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50000"/>
              </a:spcBef>
              <a:buFontTx/>
              <a:buNone/>
            </a:pPr>
            <a:r>
              <a:rPr lang="en-US" altLang="en-US" sz="3333" b="1" dirty="0"/>
              <a:t>WASH as a human right</a:t>
            </a:r>
          </a:p>
        </p:txBody>
      </p:sp>
      <p:grpSp>
        <p:nvGrpSpPr>
          <p:cNvPr id="14" name="Group 13"/>
          <p:cNvGrpSpPr/>
          <p:nvPr/>
        </p:nvGrpSpPr>
        <p:grpSpPr>
          <a:xfrm>
            <a:off x="471367" y="4384421"/>
            <a:ext cx="4248083" cy="1259600"/>
            <a:chOff x="353525" y="2956851"/>
            <a:chExt cx="3186062" cy="944700"/>
          </a:xfrm>
        </p:grpSpPr>
        <p:pic>
          <p:nvPicPr>
            <p:cNvPr id="8" name="Picture 7">
              <a:extLst>
                <a:ext uri="{FF2B5EF4-FFF2-40B4-BE49-F238E27FC236}">
                  <a16:creationId xmlns:a16="http://schemas.microsoft.com/office/drawing/2014/main" id="{61D479A6-4AD3-4F91-B7AB-205AB6CB8E0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3525" y="2960564"/>
              <a:ext cx="2149010" cy="940987"/>
            </a:xfrm>
            <a:prstGeom prst="rect">
              <a:avLst/>
            </a:prstGeom>
          </p:spPr>
        </p:pic>
        <p:pic>
          <p:nvPicPr>
            <p:cNvPr id="10" name="Picture 9">
              <a:extLst>
                <a:ext uri="{FF2B5EF4-FFF2-40B4-BE49-F238E27FC236}">
                  <a16:creationId xmlns:a16="http://schemas.microsoft.com/office/drawing/2014/main" id="{7895A410-37FC-4B7B-8D27-0E0D6AC1F3F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96762" y="2956851"/>
              <a:ext cx="942825" cy="942825"/>
            </a:xfrm>
            <a:prstGeom prst="rect">
              <a:avLst/>
            </a:prstGeom>
          </p:spPr>
        </p:pic>
      </p:grpSp>
      <p:grpSp>
        <p:nvGrpSpPr>
          <p:cNvPr id="15" name="Group 14"/>
          <p:cNvGrpSpPr/>
          <p:nvPr/>
        </p:nvGrpSpPr>
        <p:grpSpPr>
          <a:xfrm>
            <a:off x="8489632" y="4332855"/>
            <a:ext cx="3350251" cy="1380197"/>
            <a:chOff x="6367224" y="2918176"/>
            <a:chExt cx="2512688" cy="1035148"/>
          </a:xfrm>
        </p:grpSpPr>
        <p:pic>
          <p:nvPicPr>
            <p:cNvPr id="9" name="Picture 8">
              <a:extLst>
                <a:ext uri="{FF2B5EF4-FFF2-40B4-BE49-F238E27FC236}">
                  <a16:creationId xmlns:a16="http://schemas.microsoft.com/office/drawing/2014/main" id="{B96BE0B5-046B-4599-A229-1C053D4EA33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67224" y="2918176"/>
              <a:ext cx="1475636" cy="1035148"/>
            </a:xfrm>
            <a:prstGeom prst="rect">
              <a:avLst/>
            </a:prstGeom>
          </p:spPr>
        </p:pic>
        <p:pic>
          <p:nvPicPr>
            <p:cNvPr id="11" name="Picture 10">
              <a:extLst>
                <a:ext uri="{FF2B5EF4-FFF2-40B4-BE49-F238E27FC236}">
                  <a16:creationId xmlns:a16="http://schemas.microsoft.com/office/drawing/2014/main" id="{B7E3C5FA-5807-4A35-BF2A-7813594CF5B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37087" y="2962182"/>
              <a:ext cx="942825" cy="942825"/>
            </a:xfrm>
            <a:prstGeom prst="rect">
              <a:avLst/>
            </a:prstGeom>
          </p:spPr>
        </p:pic>
      </p:grpSp>
      <p:sp>
        <p:nvSpPr>
          <p:cNvPr id="12" name="Content Placeholder 2">
            <a:extLst>
              <a:ext uri="{FF2B5EF4-FFF2-40B4-BE49-F238E27FC236}">
                <a16:creationId xmlns:a16="http://schemas.microsoft.com/office/drawing/2014/main" id="{3175F71B-622E-4AD4-8DE2-D93E26D9879F}"/>
              </a:ext>
            </a:extLst>
          </p:cNvPr>
          <p:cNvSpPr txBox="1">
            <a:spLocks/>
          </p:cNvSpPr>
          <p:nvPr/>
        </p:nvSpPr>
        <p:spPr>
          <a:xfrm>
            <a:off x="471367" y="5958204"/>
            <a:ext cx="4248083" cy="6010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t>2000 – 2015: MDGs</a:t>
            </a:r>
          </a:p>
          <a:p>
            <a:pPr marL="0" indent="0" algn="ctr">
              <a:buNone/>
            </a:pPr>
            <a:endParaRPr lang="en-GB" sz="2400" dirty="0"/>
          </a:p>
        </p:txBody>
      </p:sp>
      <p:sp>
        <p:nvSpPr>
          <p:cNvPr id="13" name="Content Placeholder 2">
            <a:extLst>
              <a:ext uri="{FF2B5EF4-FFF2-40B4-BE49-F238E27FC236}">
                <a16:creationId xmlns:a16="http://schemas.microsoft.com/office/drawing/2014/main" id="{3175F71B-622E-4AD4-8DE2-D93E26D9879F}"/>
              </a:ext>
            </a:extLst>
          </p:cNvPr>
          <p:cNvSpPr txBox="1">
            <a:spLocks/>
          </p:cNvSpPr>
          <p:nvPr/>
        </p:nvSpPr>
        <p:spPr>
          <a:xfrm>
            <a:off x="8496299" y="5955704"/>
            <a:ext cx="3456351" cy="6010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t>2015 – 2030: SDGs</a:t>
            </a:r>
          </a:p>
          <a:p>
            <a:pPr marL="0" indent="0" algn="ctr">
              <a:buNone/>
            </a:pPr>
            <a:endParaRPr lang="en-GB" sz="2400" dirty="0"/>
          </a:p>
        </p:txBody>
      </p:sp>
      <p:pic>
        <p:nvPicPr>
          <p:cNvPr id="16" name="Picture 15">
            <a:extLst>
              <a:ext uri="{FF2B5EF4-FFF2-40B4-BE49-F238E27FC236}">
                <a16:creationId xmlns:a16="http://schemas.microsoft.com/office/drawing/2014/main" id="{0529B0F7-B268-4701-AA4A-E11B2588508C}"/>
              </a:ext>
            </a:extLst>
          </p:cNvPr>
          <p:cNvPicPr>
            <a:picLocks noChangeAspect="1"/>
          </p:cNvPicPr>
          <p:nvPr/>
        </p:nvPicPr>
        <p:blipFill>
          <a:blip r:embed="rId7"/>
          <a:stretch>
            <a:fillRect/>
          </a:stretch>
        </p:blipFill>
        <p:spPr>
          <a:xfrm>
            <a:off x="5519936" y="3629722"/>
            <a:ext cx="2123189" cy="2161445"/>
          </a:xfrm>
          <a:prstGeom prst="rect">
            <a:avLst/>
          </a:prstGeom>
        </p:spPr>
      </p:pic>
      <p:cxnSp>
        <p:nvCxnSpPr>
          <p:cNvPr id="18" name="Straight Connector 17"/>
          <p:cNvCxnSpPr/>
          <p:nvPr/>
        </p:nvCxnSpPr>
        <p:spPr>
          <a:xfrm>
            <a:off x="5039883" y="4332855"/>
            <a:ext cx="0" cy="2072476"/>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3175F71B-622E-4AD4-8DE2-D93E26D9879F}"/>
              </a:ext>
            </a:extLst>
          </p:cNvPr>
          <p:cNvSpPr txBox="1">
            <a:spLocks/>
          </p:cNvSpPr>
          <p:nvPr/>
        </p:nvSpPr>
        <p:spPr>
          <a:xfrm>
            <a:off x="5360317" y="6022531"/>
            <a:ext cx="2431472" cy="6010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t>2020 (10 years)</a:t>
            </a:r>
          </a:p>
        </p:txBody>
      </p:sp>
      <p:cxnSp>
        <p:nvCxnSpPr>
          <p:cNvPr id="28" name="Straight Connector 27"/>
          <p:cNvCxnSpPr/>
          <p:nvPr/>
        </p:nvCxnSpPr>
        <p:spPr>
          <a:xfrm>
            <a:off x="8016213" y="4332855"/>
            <a:ext cx="0" cy="2072476"/>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78607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hart of UN Sustainable Development Goals.png">
            <a:extLst>
              <a:ext uri="{FF2B5EF4-FFF2-40B4-BE49-F238E27FC236}">
                <a16:creationId xmlns:a16="http://schemas.microsoft.com/office/drawing/2014/main" id="{296158E8-DE9C-4A25-B1E1-2A8E2041336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77447" y="1472468"/>
            <a:ext cx="8941364" cy="454892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F7BB1C03-F67A-3A5D-F36A-4AF99C129732}"/>
              </a:ext>
            </a:extLst>
          </p:cNvPr>
          <p:cNvSpPr>
            <a:spLocks noGrp="1"/>
          </p:cNvSpPr>
          <p:nvPr>
            <p:ph type="title"/>
          </p:nvPr>
        </p:nvSpPr>
        <p:spPr/>
        <p:txBody>
          <a:bodyPr/>
          <a:lstStyle/>
          <a:p>
            <a:r>
              <a:rPr lang="en-US" dirty="0"/>
              <a:t>Sustainable Development Goals (SDGs)</a:t>
            </a:r>
          </a:p>
        </p:txBody>
      </p:sp>
      <p:sp>
        <p:nvSpPr>
          <p:cNvPr id="12" name="Content Placeholder 11">
            <a:extLst>
              <a:ext uri="{FF2B5EF4-FFF2-40B4-BE49-F238E27FC236}">
                <a16:creationId xmlns:a16="http://schemas.microsoft.com/office/drawing/2014/main" id="{AD5F69A5-B2AF-F928-4A79-614141D666FB}"/>
              </a:ext>
            </a:extLst>
          </p:cNvPr>
          <p:cNvSpPr>
            <a:spLocks noGrp="1"/>
          </p:cNvSpPr>
          <p:nvPr>
            <p:ph sz="quarter" idx="17"/>
          </p:nvPr>
        </p:nvSpPr>
        <p:spPr>
          <a:xfrm>
            <a:off x="623888" y="1692703"/>
            <a:ext cx="2253783" cy="4108450"/>
          </a:xfrm>
        </p:spPr>
        <p:txBody>
          <a:bodyPr/>
          <a:lstStyle/>
          <a:p>
            <a:pPr marL="342900" indent="-342900">
              <a:buFont typeface="Arial" panose="020B0604020202020204" pitchFamily="34" charset="0"/>
              <a:buChar char="•"/>
            </a:pPr>
            <a:r>
              <a:rPr lang="en-US" sz="2400" b="0" dirty="0"/>
              <a:t>17 Goals</a:t>
            </a:r>
          </a:p>
          <a:p>
            <a:pPr marL="342900" indent="-342900">
              <a:buFont typeface="Arial" panose="020B0604020202020204" pitchFamily="34" charset="0"/>
              <a:buChar char="•"/>
            </a:pPr>
            <a:r>
              <a:rPr lang="en-US" sz="2400" b="0" dirty="0"/>
              <a:t>169 Targets</a:t>
            </a:r>
          </a:p>
          <a:p>
            <a:pPr marL="342900" indent="-342900">
              <a:buFont typeface="Arial" panose="020B0604020202020204" pitchFamily="34" charset="0"/>
              <a:buChar char="•"/>
            </a:pPr>
            <a:r>
              <a:rPr lang="en-US" sz="2400" b="0" dirty="0"/>
              <a:t>232 Global Indicators</a:t>
            </a:r>
          </a:p>
        </p:txBody>
      </p:sp>
      <p:sp>
        <p:nvSpPr>
          <p:cNvPr id="14" name="Rectangle: Rounded Corners 13">
            <a:extLst>
              <a:ext uri="{FF2B5EF4-FFF2-40B4-BE49-F238E27FC236}">
                <a16:creationId xmlns:a16="http://schemas.microsoft.com/office/drawing/2014/main" id="{D6A03533-2FFF-45D6-8FD6-2C878F764A0E}"/>
              </a:ext>
            </a:extLst>
          </p:cNvPr>
          <p:cNvSpPr/>
          <p:nvPr/>
        </p:nvSpPr>
        <p:spPr>
          <a:xfrm rot="283776">
            <a:off x="10394577" y="1472468"/>
            <a:ext cx="1519518" cy="1620355"/>
          </a:xfrm>
          <a:prstGeom prst="roundRect">
            <a:avLst>
              <a:gd name="adj" fmla="val 7375"/>
            </a:avLst>
          </a:prstGeom>
          <a:noFill/>
          <a:ln w="57150">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0400" tIns="25200" rIns="50400" bIns="25200" rtlCol="0" anchor="t" anchorCtr="0"/>
          <a:lstStyle/>
          <a:p>
            <a:pPr algn="l">
              <a:lnSpc>
                <a:spcPct val="98000"/>
              </a:lnSpc>
            </a:pPr>
            <a:endParaRPr lang="en-US" sz="800" spc="-20" dirty="0"/>
          </a:p>
        </p:txBody>
      </p:sp>
    </p:spTree>
    <p:extLst>
      <p:ext uri="{BB962C8B-B14F-4D97-AF65-F5344CB8AC3E}">
        <p14:creationId xmlns:p14="http://schemas.microsoft.com/office/powerpoint/2010/main" val="38285596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023659" y="1796819"/>
            <a:ext cx="8832981" cy="1997836"/>
            <a:chOff x="2267744" y="1347614"/>
            <a:chExt cx="6624736" cy="1365232"/>
          </a:xfrm>
        </p:grpSpPr>
        <p:sp>
          <p:nvSpPr>
            <p:cNvPr id="2" name="TextBox 1"/>
            <p:cNvSpPr txBox="1"/>
            <p:nvPr/>
          </p:nvSpPr>
          <p:spPr>
            <a:xfrm>
              <a:off x="2267744" y="1347614"/>
              <a:ext cx="5544616" cy="315481"/>
            </a:xfrm>
            <a:prstGeom prst="rect">
              <a:avLst/>
            </a:prstGeom>
            <a:solidFill>
              <a:schemeClr val="bg1">
                <a:alpha val="80000"/>
              </a:schemeClr>
            </a:solidFill>
          </p:spPr>
          <p:txBody>
            <a:bodyPr wrap="square" rtlCol="0">
              <a:spAutoFit/>
            </a:bodyPr>
            <a:lstStyle/>
            <a:p>
              <a:endParaRPr lang="de-CH" sz="2400"/>
            </a:p>
          </p:txBody>
        </p:sp>
        <p:sp>
          <p:nvSpPr>
            <p:cNvPr id="10" name="TextBox 9"/>
            <p:cNvSpPr txBox="1"/>
            <p:nvPr/>
          </p:nvSpPr>
          <p:spPr>
            <a:xfrm>
              <a:off x="7812359" y="2397365"/>
              <a:ext cx="1080121" cy="315481"/>
            </a:xfrm>
            <a:prstGeom prst="rect">
              <a:avLst/>
            </a:prstGeom>
            <a:solidFill>
              <a:schemeClr val="bg1">
                <a:alpha val="80000"/>
              </a:schemeClr>
            </a:solidFill>
          </p:spPr>
          <p:txBody>
            <a:bodyPr wrap="square" rtlCol="0">
              <a:spAutoFit/>
            </a:bodyPr>
            <a:lstStyle/>
            <a:p>
              <a:endParaRPr lang="de-CH" sz="2400"/>
            </a:p>
          </p:txBody>
        </p:sp>
      </p:grpSp>
      <p:sp>
        <p:nvSpPr>
          <p:cNvPr id="4" name="Title 3">
            <a:extLst>
              <a:ext uri="{FF2B5EF4-FFF2-40B4-BE49-F238E27FC236}">
                <a16:creationId xmlns:a16="http://schemas.microsoft.com/office/drawing/2014/main" id="{1B4C98C0-A4AE-589C-F467-5487C51BC07A}"/>
              </a:ext>
            </a:extLst>
          </p:cNvPr>
          <p:cNvSpPr>
            <a:spLocks noGrp="1"/>
          </p:cNvSpPr>
          <p:nvPr>
            <p:ph type="title"/>
          </p:nvPr>
        </p:nvSpPr>
        <p:spPr/>
        <p:txBody>
          <a:bodyPr/>
          <a:lstStyle/>
          <a:p>
            <a:r>
              <a:rPr lang="en-US" dirty="0"/>
              <a:t>Linkages between the Goals</a:t>
            </a:r>
          </a:p>
        </p:txBody>
      </p:sp>
      <p:sp>
        <p:nvSpPr>
          <p:cNvPr id="7" name="Text Placeholder 6">
            <a:extLst>
              <a:ext uri="{FF2B5EF4-FFF2-40B4-BE49-F238E27FC236}">
                <a16:creationId xmlns:a16="http://schemas.microsoft.com/office/drawing/2014/main" id="{E0700D0F-D74B-B39D-966F-E75F30ECCD18}"/>
              </a:ext>
            </a:extLst>
          </p:cNvPr>
          <p:cNvSpPr>
            <a:spLocks noGrp="1"/>
          </p:cNvSpPr>
          <p:nvPr>
            <p:ph type="body" sz="quarter" idx="13"/>
          </p:nvPr>
        </p:nvSpPr>
        <p:spPr>
          <a:xfrm>
            <a:off x="623888" y="1620370"/>
            <a:ext cx="2302570" cy="4401018"/>
          </a:xfrm>
        </p:spPr>
        <p:txBody>
          <a:bodyPr/>
          <a:lstStyle/>
          <a:p>
            <a:pPr marL="342900" indent="-342900">
              <a:buFont typeface="Arial" panose="020B0604020202020204" pitchFamily="34" charset="0"/>
              <a:buChar char="•"/>
            </a:pPr>
            <a:r>
              <a:rPr lang="en-US" sz="2400" b="1" dirty="0"/>
              <a:t>How many goals do you think are linked to WASH? </a:t>
            </a:r>
          </a:p>
          <a:p>
            <a:pPr marL="342900" indent="-342900">
              <a:buFont typeface="Arial" panose="020B0604020202020204" pitchFamily="34" charset="0"/>
              <a:buChar char="•"/>
            </a:pPr>
            <a:endParaRPr lang="en-US" b="1" dirty="0"/>
          </a:p>
          <a:p>
            <a:endParaRPr lang="en-US" dirty="0"/>
          </a:p>
        </p:txBody>
      </p:sp>
      <p:sp>
        <p:nvSpPr>
          <p:cNvPr id="13" name="Text Placeholder 12">
            <a:extLst>
              <a:ext uri="{FF2B5EF4-FFF2-40B4-BE49-F238E27FC236}">
                <a16:creationId xmlns:a16="http://schemas.microsoft.com/office/drawing/2014/main" id="{09F19715-92FE-E259-10D6-723E7CEF399C}"/>
              </a:ext>
            </a:extLst>
          </p:cNvPr>
          <p:cNvSpPr>
            <a:spLocks noGrp="1"/>
          </p:cNvSpPr>
          <p:nvPr>
            <p:ph type="body" sz="quarter" idx="17"/>
          </p:nvPr>
        </p:nvSpPr>
        <p:spPr/>
        <p:txBody>
          <a:bodyPr/>
          <a:lstStyle/>
          <a:p>
            <a:endParaRPr lang="en-US"/>
          </a:p>
        </p:txBody>
      </p:sp>
      <p:sp>
        <p:nvSpPr>
          <p:cNvPr id="18" name="AutoShape 2" descr="SDG icons with water drops at their centre.">
            <a:extLst>
              <a:ext uri="{FF2B5EF4-FFF2-40B4-BE49-F238E27FC236}">
                <a16:creationId xmlns:a16="http://schemas.microsoft.com/office/drawing/2014/main" id="{CB81920E-E2DD-5BBC-A95D-BDE4843E53F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4" descr="Chart of UN Sustainable Development Goals.png">
            <a:extLst>
              <a:ext uri="{FF2B5EF4-FFF2-40B4-BE49-F238E27FC236}">
                <a16:creationId xmlns:a16="http://schemas.microsoft.com/office/drawing/2014/main" id="{45DA3DFB-243B-17F4-5BBF-BB283B096C87}"/>
              </a:ext>
            </a:extLst>
          </p:cNvPr>
          <p:cNvPicPr>
            <a:picLocks noGrp="1" noChangeAspect="1" noChangeArrowheads="1"/>
          </p:cNvPicPr>
          <p:nvPr>
            <p:ph type="pic" sz="quarter" idx="14"/>
          </p:nvPr>
        </p:nvPicPr>
        <p:blipFill rotWithShape="1">
          <a:blip r:embed="rId3" cstate="screen">
            <a:extLst>
              <a:ext uri="{28A0092B-C50C-407E-A947-70E740481C1C}">
                <a14:useLocalDpi xmlns:a14="http://schemas.microsoft.com/office/drawing/2010/main"/>
              </a:ext>
            </a:extLst>
          </a:blip>
          <a:srcRect l="-92" r="-297"/>
          <a:stretch/>
        </p:blipFill>
        <p:spPr bwMode="auto">
          <a:xfrm>
            <a:off x="3269394" y="1447726"/>
            <a:ext cx="8683256" cy="440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72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7435" y="1989667"/>
            <a:ext cx="1728192" cy="767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p>
        </p:txBody>
      </p:sp>
      <p:sp>
        <p:nvSpPr>
          <p:cNvPr id="4" name="Title 3">
            <a:extLst>
              <a:ext uri="{FF2B5EF4-FFF2-40B4-BE49-F238E27FC236}">
                <a16:creationId xmlns:a16="http://schemas.microsoft.com/office/drawing/2014/main" id="{6DCB02B2-F945-DFBD-31C2-B5C1C9CA1173}"/>
              </a:ext>
            </a:extLst>
          </p:cNvPr>
          <p:cNvSpPr>
            <a:spLocks noGrp="1"/>
          </p:cNvSpPr>
          <p:nvPr>
            <p:ph type="title"/>
          </p:nvPr>
        </p:nvSpPr>
        <p:spPr>
          <a:xfrm>
            <a:off x="623888" y="905604"/>
            <a:ext cx="11233150" cy="395287"/>
          </a:xfrm>
        </p:spPr>
        <p:txBody>
          <a:bodyPr/>
          <a:lstStyle/>
          <a:p>
            <a:r>
              <a:rPr lang="en-US" dirty="0"/>
              <a:t>SDG Goal 6</a:t>
            </a:r>
            <a:br>
              <a:rPr lang="en-US" dirty="0"/>
            </a:br>
            <a:endParaRPr lang="en-US" dirty="0"/>
          </a:p>
        </p:txBody>
      </p:sp>
      <p:sp>
        <p:nvSpPr>
          <p:cNvPr id="6" name="Text Placeholder 5">
            <a:extLst>
              <a:ext uri="{FF2B5EF4-FFF2-40B4-BE49-F238E27FC236}">
                <a16:creationId xmlns:a16="http://schemas.microsoft.com/office/drawing/2014/main" id="{5D91047F-0E47-98AE-BA1B-709DFABE4A95}"/>
              </a:ext>
            </a:extLst>
          </p:cNvPr>
          <p:cNvSpPr>
            <a:spLocks noGrp="1"/>
          </p:cNvSpPr>
          <p:nvPr>
            <p:ph type="body" sz="quarter" idx="17"/>
          </p:nvPr>
        </p:nvSpPr>
        <p:spPr>
          <a:xfrm>
            <a:off x="9382763" y="1952625"/>
            <a:ext cx="2474275" cy="903700"/>
          </a:xfrm>
          <a:noFill/>
        </p:spPr>
        <p:txBody>
          <a:bodyPr anchor="t" anchorCtr="0"/>
          <a:lstStyle/>
          <a:p>
            <a:pPr marL="342900" indent="-342900">
              <a:buFont typeface="Arial" panose="020B0604020202020204" pitchFamily="34" charset="0"/>
              <a:buChar char="•"/>
            </a:pPr>
            <a:r>
              <a:rPr lang="en-US" dirty="0">
                <a:solidFill>
                  <a:schemeClr val="tx1"/>
                </a:solidFill>
              </a:rPr>
              <a:t>Multiple UN organizations responsible </a:t>
            </a:r>
          </a:p>
        </p:txBody>
      </p:sp>
      <p:sp>
        <p:nvSpPr>
          <p:cNvPr id="10" name="Rectangle: Rounded Corners 9">
            <a:extLst>
              <a:ext uri="{FF2B5EF4-FFF2-40B4-BE49-F238E27FC236}">
                <a16:creationId xmlns:a16="http://schemas.microsoft.com/office/drawing/2014/main" id="{A83DFF85-6637-E9DF-36DB-2C45D467F861}"/>
              </a:ext>
            </a:extLst>
          </p:cNvPr>
          <p:cNvSpPr/>
          <p:nvPr/>
        </p:nvSpPr>
        <p:spPr>
          <a:xfrm>
            <a:off x="9843959" y="5708531"/>
            <a:ext cx="1898779" cy="708144"/>
          </a:xfrm>
          <a:prstGeom prst="round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50400" tIns="25200" rIns="50400" bIns="25200" rtlCol="0" anchor="ctr" anchorCtr="0"/>
          <a:lstStyle/>
          <a:p>
            <a:pPr algn="ctr"/>
            <a:r>
              <a:rPr lang="en-US" sz="2000" dirty="0"/>
              <a:t>sdg6data.org</a:t>
            </a:r>
          </a:p>
        </p:txBody>
      </p:sp>
      <p:pic>
        <p:nvPicPr>
          <p:cNvPr id="9218" name="Picture 2" descr="IMI-SDG6 and the SDG 6 global indicators">
            <a:extLst>
              <a:ext uri="{FF2B5EF4-FFF2-40B4-BE49-F238E27FC236}">
                <a16:creationId xmlns:a16="http://schemas.microsoft.com/office/drawing/2014/main" id="{6BC69010-A4C3-4F6C-DAFB-B71B7017307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3888" y="1341438"/>
            <a:ext cx="8641899" cy="5151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7033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648BDA3F-0AFC-4802-68EC-C5C124D9A2CE}"/>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a:xfrm>
            <a:off x="0" y="1681163"/>
            <a:ext cx="6040438" cy="5176837"/>
          </a:xfrm>
          <a:prstGeom prst="rect">
            <a:avLst/>
          </a:prstGeom>
        </p:spPr>
      </p:pic>
      <p:pic>
        <p:nvPicPr>
          <p:cNvPr id="13" name="Picture Placeholder 12">
            <a:extLst>
              <a:ext uri="{FF2B5EF4-FFF2-40B4-BE49-F238E27FC236}">
                <a16:creationId xmlns:a16="http://schemas.microsoft.com/office/drawing/2014/main" id="{B774DDE7-6B91-BA50-4920-A1F140230D88}"/>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a:stretch/>
        </p:blipFill>
        <p:spPr>
          <a:xfrm>
            <a:off x="6140450" y="1681163"/>
            <a:ext cx="6042025" cy="5176837"/>
          </a:xfrm>
          <a:prstGeom prst="rect">
            <a:avLst/>
          </a:prstGeom>
        </p:spPr>
      </p:pic>
      <p:sp>
        <p:nvSpPr>
          <p:cNvPr id="10" name="Text Placeholder 9">
            <a:extLst>
              <a:ext uri="{FF2B5EF4-FFF2-40B4-BE49-F238E27FC236}">
                <a16:creationId xmlns:a16="http://schemas.microsoft.com/office/drawing/2014/main" id="{9FD2E858-8D6C-C923-5F90-CEE59FFADBAF}"/>
              </a:ext>
            </a:extLst>
          </p:cNvPr>
          <p:cNvSpPr>
            <a:spLocks noGrp="1"/>
          </p:cNvSpPr>
          <p:nvPr>
            <p:ph type="body" sz="quarter" idx="17"/>
          </p:nvPr>
        </p:nvSpPr>
        <p:spPr>
          <a:xfrm>
            <a:off x="6380185" y="5983875"/>
            <a:ext cx="5476853" cy="515901"/>
          </a:xfrm>
        </p:spPr>
        <p:txBody>
          <a:bodyPr/>
          <a:lstStyle/>
          <a:p>
            <a:r>
              <a:rPr lang="en-US" sz="2000" dirty="0"/>
              <a:t>6.2  Safely managed sanitation services</a:t>
            </a:r>
          </a:p>
          <a:p>
            <a:pPr>
              <a:spcBef>
                <a:spcPts val="0"/>
              </a:spcBef>
            </a:pPr>
            <a:r>
              <a:rPr lang="en-US" sz="1200" dirty="0"/>
              <a:t>Source: U-Act</a:t>
            </a:r>
          </a:p>
        </p:txBody>
      </p:sp>
      <p:sp>
        <p:nvSpPr>
          <p:cNvPr id="11" name="Text Placeholder 10">
            <a:extLst>
              <a:ext uri="{FF2B5EF4-FFF2-40B4-BE49-F238E27FC236}">
                <a16:creationId xmlns:a16="http://schemas.microsoft.com/office/drawing/2014/main" id="{2B27F9EB-BC84-EC45-A2CF-E80136DD7F9F}"/>
              </a:ext>
            </a:extLst>
          </p:cNvPr>
          <p:cNvSpPr>
            <a:spLocks noGrp="1"/>
          </p:cNvSpPr>
          <p:nvPr>
            <p:ph type="body" sz="quarter" idx="18"/>
          </p:nvPr>
        </p:nvSpPr>
        <p:spPr>
          <a:xfrm>
            <a:off x="623888" y="5983873"/>
            <a:ext cx="5205412" cy="515901"/>
          </a:xfrm>
        </p:spPr>
        <p:txBody>
          <a:bodyPr/>
          <a:lstStyle/>
          <a:p>
            <a:r>
              <a:rPr lang="en-US" sz="2000" dirty="0"/>
              <a:t>6.1 Safely managed drinking water services</a:t>
            </a:r>
          </a:p>
          <a:p>
            <a:pPr>
              <a:spcBef>
                <a:spcPts val="0"/>
              </a:spcBef>
            </a:pPr>
            <a:r>
              <a:rPr lang="en-US" sz="1200" dirty="0"/>
              <a:t>Nepal (Source: </a:t>
            </a:r>
            <a:r>
              <a:rPr lang="en-US" sz="1200" dirty="0">
                <a:hlinkClick r:id="rId5">
                  <a:extLst>
                    <a:ext uri="{A12FA001-AC4F-418D-AE19-62706E023703}">
                      <ahyp:hlinkClr xmlns:ahyp="http://schemas.microsoft.com/office/drawing/2018/hyperlinkcolor" val="tx"/>
                    </a:ext>
                  </a:extLst>
                </a:hlinkClick>
              </a:rPr>
              <a:t>Ariane </a:t>
            </a:r>
            <a:r>
              <a:rPr lang="en-US" sz="1200" dirty="0" err="1">
                <a:hlinkClick r:id="rId5">
                  <a:extLst>
                    <a:ext uri="{A12FA001-AC4F-418D-AE19-62706E023703}">
                      <ahyp:hlinkClr xmlns:ahyp="http://schemas.microsoft.com/office/drawing/2018/hyperlinkcolor" val="tx"/>
                    </a:ext>
                  </a:extLst>
                </a:hlinkClick>
              </a:rPr>
              <a:t>Schertenleib</a:t>
            </a:r>
            <a:r>
              <a:rPr lang="en-US" sz="1200" dirty="0"/>
              <a:t>)</a:t>
            </a:r>
          </a:p>
        </p:txBody>
      </p:sp>
      <p:sp>
        <p:nvSpPr>
          <p:cNvPr id="7" name="Title 6">
            <a:extLst>
              <a:ext uri="{FF2B5EF4-FFF2-40B4-BE49-F238E27FC236}">
                <a16:creationId xmlns:a16="http://schemas.microsoft.com/office/drawing/2014/main" id="{3068119C-543D-2E01-6CA9-0CCF40A1C031}"/>
              </a:ext>
            </a:extLst>
          </p:cNvPr>
          <p:cNvSpPr>
            <a:spLocks noGrp="1"/>
          </p:cNvSpPr>
          <p:nvPr>
            <p:ph type="title"/>
          </p:nvPr>
        </p:nvSpPr>
        <p:spPr/>
        <p:txBody>
          <a:bodyPr/>
          <a:lstStyle/>
          <a:p>
            <a:r>
              <a:rPr lang="en-US" dirty="0"/>
              <a:t>SDGs 6.1 and 6.2</a:t>
            </a:r>
          </a:p>
        </p:txBody>
      </p:sp>
    </p:spTree>
    <p:extLst>
      <p:ext uri="{BB962C8B-B14F-4D97-AF65-F5344CB8AC3E}">
        <p14:creationId xmlns:p14="http://schemas.microsoft.com/office/powerpoint/2010/main" val="4906194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B921E-0711-E89C-64FB-A46CAB2DC81D}"/>
              </a:ext>
            </a:extLst>
          </p:cNvPr>
          <p:cNvSpPr>
            <a:spLocks noGrp="1"/>
          </p:cNvSpPr>
          <p:nvPr>
            <p:ph type="title"/>
          </p:nvPr>
        </p:nvSpPr>
        <p:spPr>
          <a:xfrm>
            <a:off x="623888" y="946151"/>
            <a:ext cx="6953582" cy="395287"/>
          </a:xfrm>
        </p:spPr>
        <p:txBody>
          <a:bodyPr/>
          <a:lstStyle/>
          <a:p>
            <a:r>
              <a:rPr lang="en-US" dirty="0"/>
              <a:t>Joint Monitoring </a:t>
            </a:r>
            <a:r>
              <a:rPr lang="en-US" dirty="0" err="1"/>
              <a:t>Programme</a:t>
            </a:r>
            <a:r>
              <a:rPr lang="en-US" dirty="0"/>
              <a:t> (JMP)</a:t>
            </a:r>
          </a:p>
        </p:txBody>
      </p:sp>
      <p:sp>
        <p:nvSpPr>
          <p:cNvPr id="3" name="Text Placeholder 2">
            <a:extLst>
              <a:ext uri="{FF2B5EF4-FFF2-40B4-BE49-F238E27FC236}">
                <a16:creationId xmlns:a16="http://schemas.microsoft.com/office/drawing/2014/main" id="{C73CF5DC-5AB7-CA4D-A596-54E10FAC42EB}"/>
              </a:ext>
            </a:extLst>
          </p:cNvPr>
          <p:cNvSpPr>
            <a:spLocks noGrp="1"/>
          </p:cNvSpPr>
          <p:nvPr>
            <p:ph type="body" sz="quarter" idx="13"/>
          </p:nvPr>
        </p:nvSpPr>
        <p:spPr/>
        <p:txBody>
          <a:bodyPr/>
          <a:lstStyle/>
          <a:p>
            <a:r>
              <a:rPr lang="en-US" dirty="0"/>
              <a:t>UNICEF and WHO are mandated to jointly monitor 6.1 and 6.2. </a:t>
            </a:r>
          </a:p>
          <a:p>
            <a:pPr marL="342900" indent="-342900">
              <a:buFont typeface="Arial" panose="020B0604020202020204" pitchFamily="34" charset="0"/>
              <a:buChar char="•"/>
            </a:pPr>
            <a:r>
              <a:rPr lang="en-US" dirty="0"/>
              <a:t>Data, Monitoring and Reporting</a:t>
            </a:r>
          </a:p>
          <a:p>
            <a:pPr marL="342900" indent="-342900">
              <a:buFont typeface="Arial" panose="020B0604020202020204" pitchFamily="34" charset="0"/>
              <a:buChar char="•"/>
            </a:pPr>
            <a:r>
              <a:rPr lang="en-US" dirty="0"/>
              <a:t>Including special focuses:</a:t>
            </a:r>
          </a:p>
          <a:p>
            <a:pPr marL="558900" lvl="2" indent="-342900">
              <a:spcBef>
                <a:spcPts val="0"/>
              </a:spcBef>
              <a:spcAft>
                <a:spcPts val="0"/>
              </a:spcAft>
              <a:buFont typeface="Arial" panose="020B0604020202020204" pitchFamily="34" charset="0"/>
              <a:buChar char="•"/>
            </a:pPr>
            <a:r>
              <a:rPr lang="en-US" dirty="0"/>
              <a:t>Inequalities</a:t>
            </a:r>
          </a:p>
          <a:p>
            <a:pPr marL="558900" lvl="2" indent="-342900">
              <a:spcBef>
                <a:spcPts val="0"/>
              </a:spcBef>
              <a:spcAft>
                <a:spcPts val="0"/>
              </a:spcAft>
              <a:buFont typeface="Arial" panose="020B0604020202020204" pitchFamily="34" charset="0"/>
              <a:buChar char="•"/>
            </a:pPr>
            <a:r>
              <a:rPr lang="en-US" dirty="0"/>
              <a:t>Health care facilities</a:t>
            </a:r>
          </a:p>
          <a:p>
            <a:pPr marL="558900" lvl="2" indent="-342900">
              <a:spcBef>
                <a:spcPts val="0"/>
              </a:spcBef>
              <a:spcAft>
                <a:spcPts val="0"/>
              </a:spcAft>
              <a:buFont typeface="Arial" panose="020B0604020202020204" pitchFamily="34" charset="0"/>
              <a:buChar char="•"/>
            </a:pPr>
            <a:r>
              <a:rPr lang="en-US" dirty="0"/>
              <a:t>Schools</a:t>
            </a:r>
          </a:p>
          <a:p>
            <a:pPr marL="558900" lvl="2" indent="-342900">
              <a:spcBef>
                <a:spcPts val="0"/>
              </a:spcBef>
              <a:spcAft>
                <a:spcPts val="0"/>
              </a:spcAft>
              <a:buFont typeface="Arial" panose="020B0604020202020204" pitchFamily="34" charset="0"/>
              <a:buChar char="•"/>
            </a:pPr>
            <a:r>
              <a:rPr lang="en-US" dirty="0"/>
              <a:t>Menstruation</a:t>
            </a:r>
          </a:p>
          <a:p>
            <a:pPr marL="558900" lvl="2" indent="-342900">
              <a:spcBef>
                <a:spcPts val="0"/>
              </a:spcBef>
              <a:spcAft>
                <a:spcPts val="0"/>
              </a:spcAft>
              <a:buFont typeface="Arial" panose="020B0604020202020204" pitchFamily="34" charset="0"/>
              <a:buChar char="•"/>
            </a:pPr>
            <a:r>
              <a:rPr lang="en-US" dirty="0"/>
              <a:t>Gender</a:t>
            </a:r>
          </a:p>
        </p:txBody>
      </p:sp>
      <p:pic>
        <p:nvPicPr>
          <p:cNvPr id="9" name="Picture 2" descr="Report cover with boy in wheelchair filling jerrycan with water from a public tap">
            <a:hlinkClick r:id="rId2"/>
            <a:extLst>
              <a:ext uri="{FF2B5EF4-FFF2-40B4-BE49-F238E27FC236}">
                <a16:creationId xmlns:a16="http://schemas.microsoft.com/office/drawing/2014/main" id="{7F8DCA1C-E75E-D437-BEC8-673DCA78C67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1449388"/>
            <a:ext cx="3267075" cy="4572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D033B419-C017-3C21-EC88-8612F97039C9}"/>
              </a:ext>
            </a:extLst>
          </p:cNvPr>
          <p:cNvSpPr/>
          <p:nvPr/>
        </p:nvSpPr>
        <p:spPr>
          <a:xfrm>
            <a:off x="9101009" y="3820880"/>
            <a:ext cx="1898779" cy="708144"/>
          </a:xfrm>
          <a:prstGeom prst="round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50400" tIns="25200" rIns="50400" bIns="25200" rtlCol="0" anchor="ctr" anchorCtr="0"/>
          <a:lstStyle/>
          <a:p>
            <a:pPr algn="ctr"/>
            <a:r>
              <a:rPr lang="en-US" sz="2000" dirty="0"/>
              <a:t>washdata.org</a:t>
            </a:r>
          </a:p>
        </p:txBody>
      </p:sp>
      <p:sp>
        <p:nvSpPr>
          <p:cNvPr id="14" name="TextBox 13">
            <a:extLst>
              <a:ext uri="{FF2B5EF4-FFF2-40B4-BE49-F238E27FC236}">
                <a16:creationId xmlns:a16="http://schemas.microsoft.com/office/drawing/2014/main" id="{362262BA-1C9D-0BAB-ED6B-B2AA7FA8BAA0}"/>
              </a:ext>
            </a:extLst>
          </p:cNvPr>
          <p:cNvSpPr txBox="1"/>
          <p:nvPr/>
        </p:nvSpPr>
        <p:spPr>
          <a:xfrm>
            <a:off x="9475470" y="5764019"/>
            <a:ext cx="2381568" cy="257369"/>
          </a:xfrm>
          <a:prstGeom prst="rect">
            <a:avLst/>
          </a:prstGeom>
          <a:solidFill>
            <a:schemeClr val="tx1"/>
          </a:solidFill>
        </p:spPr>
        <p:txBody>
          <a:bodyPr wrap="square" lIns="36000" tIns="36000" rIns="36000" bIns="36000" rtlCol="0">
            <a:spAutoFit/>
          </a:bodyPr>
          <a:lstStyle/>
          <a:p>
            <a:r>
              <a:rPr lang="en-US" sz="1200" dirty="0">
                <a:solidFill>
                  <a:schemeClr val="bg1"/>
                </a:solidFill>
              </a:rPr>
              <a:t>Source: </a:t>
            </a:r>
            <a:r>
              <a:rPr lang="en-US" sz="1200" dirty="0">
                <a:solidFill>
                  <a:schemeClr val="bg1"/>
                </a:solidFill>
                <a:hlinkClick r:id="rId2">
                  <a:extLst>
                    <a:ext uri="{A12FA001-AC4F-418D-AE19-62706E023703}">
                      <ahyp:hlinkClr xmlns:ahyp="http://schemas.microsoft.com/office/drawing/2018/hyperlinkcolor" val="tx"/>
                    </a:ext>
                  </a:extLst>
                </a:hlinkClick>
              </a:rPr>
              <a:t>WHO/UNICEF 2025</a:t>
            </a:r>
            <a:endParaRPr lang="en-US" sz="1200" dirty="0">
              <a:solidFill>
                <a:schemeClr val="bg1"/>
              </a:solidFill>
            </a:endParaRPr>
          </a:p>
        </p:txBody>
      </p:sp>
      <p:sp>
        <p:nvSpPr>
          <p:cNvPr id="15" name="Rectangle: Rounded Corners 14">
            <a:extLst>
              <a:ext uri="{FF2B5EF4-FFF2-40B4-BE49-F238E27FC236}">
                <a16:creationId xmlns:a16="http://schemas.microsoft.com/office/drawing/2014/main" id="{2F1CBA55-B8B3-FD84-FA30-2C64B9DD383E}"/>
              </a:ext>
            </a:extLst>
          </p:cNvPr>
          <p:cNvSpPr/>
          <p:nvPr/>
        </p:nvSpPr>
        <p:spPr>
          <a:xfrm>
            <a:off x="9074856" y="2256279"/>
            <a:ext cx="688833" cy="395287"/>
          </a:xfrm>
          <a:prstGeom prst="round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50400" tIns="25200" rIns="50400" bIns="25200" rtlCol="0" anchor="ctr" anchorCtr="0"/>
          <a:lstStyle/>
          <a:p>
            <a:pPr algn="ctr"/>
            <a:r>
              <a:rPr lang="en-GB" sz="2000" b="0" i="0" dirty="0">
                <a:solidFill>
                  <a:srgbClr val="212121"/>
                </a:solidFill>
                <a:effectLst/>
                <a:latin typeface="+mj-lt"/>
              </a:rPr>
              <a:t>new!</a:t>
            </a:r>
          </a:p>
        </p:txBody>
      </p:sp>
    </p:spTree>
    <p:extLst>
      <p:ext uri="{BB962C8B-B14F-4D97-AF65-F5344CB8AC3E}">
        <p14:creationId xmlns:p14="http://schemas.microsoft.com/office/powerpoint/2010/main" val="11858517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l="10882" t="1852" r="11520" b="60185"/>
          <a:stretch/>
        </p:blipFill>
        <p:spPr>
          <a:xfrm>
            <a:off x="6379961" y="1289115"/>
            <a:ext cx="5477077" cy="3936437"/>
          </a:xfrm>
          <a:prstGeom prst="rect">
            <a:avLst/>
          </a:prstGeom>
        </p:spPr>
      </p:pic>
      <p:sp>
        <p:nvSpPr>
          <p:cNvPr id="2" name="Title 1">
            <a:extLst>
              <a:ext uri="{FF2B5EF4-FFF2-40B4-BE49-F238E27FC236}">
                <a16:creationId xmlns:a16="http://schemas.microsoft.com/office/drawing/2014/main" id="{8C1BA0A3-E4DB-8D7E-770D-D21E0834075C}"/>
              </a:ext>
            </a:extLst>
          </p:cNvPr>
          <p:cNvSpPr>
            <a:spLocks noGrp="1"/>
          </p:cNvSpPr>
          <p:nvPr>
            <p:ph type="title"/>
          </p:nvPr>
        </p:nvSpPr>
        <p:spPr/>
        <p:txBody>
          <a:bodyPr/>
          <a:lstStyle/>
          <a:p>
            <a:r>
              <a:rPr lang="en-US" dirty="0"/>
              <a:t>Water Service Levels</a:t>
            </a:r>
          </a:p>
        </p:txBody>
      </p:sp>
      <p:graphicFrame>
        <p:nvGraphicFramePr>
          <p:cNvPr id="22" name="object 26">
            <a:extLst>
              <a:ext uri="{FF2B5EF4-FFF2-40B4-BE49-F238E27FC236}">
                <a16:creationId xmlns:a16="http://schemas.microsoft.com/office/drawing/2014/main" id="{DAD72B0F-3320-AB8C-2D5D-87367C293DD3}"/>
              </a:ext>
            </a:extLst>
          </p:cNvPr>
          <p:cNvGraphicFramePr>
            <a:graphicFrameLocks noGrp="1"/>
          </p:cNvGraphicFramePr>
          <p:nvPr>
            <p:extLst>
              <p:ext uri="{D42A27DB-BD31-4B8C-83A1-F6EECF244321}">
                <p14:modId xmlns:p14="http://schemas.microsoft.com/office/powerpoint/2010/main" val="568955158"/>
              </p:ext>
            </p:extLst>
          </p:nvPr>
        </p:nvGraphicFramePr>
        <p:xfrm>
          <a:off x="707822" y="1487837"/>
          <a:ext cx="5477077" cy="4677730"/>
        </p:xfrm>
        <a:graphic>
          <a:graphicData uri="http://schemas.openxmlformats.org/drawingml/2006/table">
            <a:tbl>
              <a:tblPr firstRow="1" bandRow="1">
                <a:tableStyleId>{2D5ABB26-0587-4C30-8999-92F81FD0307C}</a:tableStyleId>
              </a:tblPr>
              <a:tblGrid>
                <a:gridCol w="1981837">
                  <a:extLst>
                    <a:ext uri="{9D8B030D-6E8A-4147-A177-3AD203B41FA5}">
                      <a16:colId xmlns:a16="http://schemas.microsoft.com/office/drawing/2014/main" val="20000"/>
                    </a:ext>
                  </a:extLst>
                </a:gridCol>
                <a:gridCol w="3495240">
                  <a:extLst>
                    <a:ext uri="{9D8B030D-6E8A-4147-A177-3AD203B41FA5}">
                      <a16:colId xmlns:a16="http://schemas.microsoft.com/office/drawing/2014/main" val="20001"/>
                    </a:ext>
                  </a:extLst>
                </a:gridCol>
              </a:tblGrid>
              <a:tr h="935546">
                <a:tc>
                  <a:txBody>
                    <a:bodyPr/>
                    <a:lstStyle/>
                    <a:p>
                      <a:pPr marL="122555" marR="265430">
                        <a:lnSpc>
                          <a:spcPct val="107200"/>
                        </a:lnSpc>
                      </a:pPr>
                      <a:r>
                        <a:rPr sz="1400" b="1" spc="0" baseline="0" dirty="0">
                          <a:solidFill>
                            <a:schemeClr val="tx1"/>
                          </a:solidFill>
                          <a:latin typeface="+mj-lt"/>
                          <a:cs typeface="Arial Black"/>
                        </a:rPr>
                        <a:t>SAFELY MANAGED</a:t>
                      </a:r>
                    </a:p>
                  </a:txBody>
                  <a:tcPr marL="0" marR="0" marT="20955" marB="0" anchor="ctr">
                    <a:lnL w="76200">
                      <a:solidFill>
                        <a:srgbClr val="087DC2"/>
                      </a:solidFill>
                      <a:prstDash val="solid"/>
                    </a:lnL>
                    <a:lnT w="6350">
                      <a:solidFill>
                        <a:srgbClr val="FFFFFF"/>
                      </a:solidFill>
                      <a:prstDash val="solid"/>
                    </a:lnT>
                    <a:lnB w="6350">
                      <a:solidFill>
                        <a:srgbClr val="40475A"/>
                      </a:solidFill>
                      <a:prstDash val="solid"/>
                    </a:lnB>
                    <a:solidFill>
                      <a:srgbClr val="CDDFF0"/>
                    </a:solidFill>
                  </a:tcPr>
                </a:tc>
                <a:tc>
                  <a:txBody>
                    <a:bodyPr/>
                    <a:lstStyle/>
                    <a:p>
                      <a:pPr marL="50165" marR="87630">
                        <a:lnSpc>
                          <a:spcPct val="102899"/>
                        </a:lnSpc>
                        <a:spcBef>
                          <a:spcPts val="140"/>
                        </a:spcBef>
                      </a:pPr>
                      <a:r>
                        <a:rPr sz="1400" kern="0" spc="0" baseline="0" dirty="0">
                          <a:solidFill>
                            <a:schemeClr val="tx1"/>
                          </a:solidFill>
                          <a:latin typeface="+mj-lt"/>
                          <a:cs typeface="Arial"/>
                        </a:rPr>
                        <a:t>Drinking water from an improved source that is accessible on premises, available when needed and free</a:t>
                      </a:r>
                      <a:r>
                        <a:rPr lang="en-CA" sz="1400" kern="0" spc="0" baseline="0" dirty="0">
                          <a:solidFill>
                            <a:schemeClr val="tx1"/>
                          </a:solidFill>
                          <a:latin typeface="+mj-lt"/>
                          <a:cs typeface="Arial"/>
                        </a:rPr>
                        <a:t> </a:t>
                      </a:r>
                      <a:r>
                        <a:rPr sz="1400" kern="0" spc="0" baseline="0" dirty="0">
                          <a:solidFill>
                            <a:schemeClr val="tx1"/>
                          </a:solidFill>
                          <a:latin typeface="+mj-lt"/>
                          <a:cs typeface="Arial"/>
                        </a:rPr>
                        <a:t>from faecal and priority chemical contamination</a:t>
                      </a:r>
                    </a:p>
                  </a:txBody>
                  <a:tcPr marL="0" marR="0" marT="17780" marB="0" anchor="ctr">
                    <a:lnT w="6350">
                      <a:solidFill>
                        <a:srgbClr val="FFFFFF"/>
                      </a:solidFill>
                      <a:prstDash val="solid"/>
                    </a:lnT>
                    <a:lnB w="6350">
                      <a:solidFill>
                        <a:srgbClr val="40475A"/>
                      </a:solidFill>
                      <a:prstDash val="solid"/>
                    </a:lnB>
                  </a:tcPr>
                </a:tc>
                <a:extLst>
                  <a:ext uri="{0D108BD9-81ED-4DB2-BD59-A6C34878D82A}">
                    <a16:rowId xmlns:a16="http://schemas.microsoft.com/office/drawing/2014/main" val="10000"/>
                  </a:ext>
                </a:extLst>
              </a:tr>
              <a:tr h="935546">
                <a:tc>
                  <a:txBody>
                    <a:bodyPr/>
                    <a:lstStyle/>
                    <a:p>
                      <a:pPr marL="122555">
                        <a:lnSpc>
                          <a:spcPct val="100000"/>
                        </a:lnSpc>
                      </a:pPr>
                      <a:r>
                        <a:rPr sz="1400" b="1" spc="0" baseline="0" dirty="0">
                          <a:solidFill>
                            <a:schemeClr val="tx1"/>
                          </a:solidFill>
                          <a:latin typeface="+mj-lt"/>
                          <a:cs typeface="Arial Black"/>
                        </a:rPr>
                        <a:t>BASIC</a:t>
                      </a:r>
                    </a:p>
                  </a:txBody>
                  <a:tcPr marL="0" marR="0" marT="48260" marB="0" anchor="ctr">
                    <a:lnL w="76200">
                      <a:solidFill>
                        <a:srgbClr val="00B9EE"/>
                      </a:solidFill>
                      <a:prstDash val="solid"/>
                    </a:lnL>
                    <a:lnT w="6350">
                      <a:solidFill>
                        <a:srgbClr val="40475A"/>
                      </a:solidFill>
                      <a:prstDash val="solid"/>
                    </a:lnT>
                    <a:lnB w="6350">
                      <a:solidFill>
                        <a:srgbClr val="40475A"/>
                      </a:solidFill>
                      <a:prstDash val="solid"/>
                    </a:lnB>
                    <a:solidFill>
                      <a:srgbClr val="BCF1FC"/>
                    </a:solidFill>
                  </a:tcPr>
                </a:tc>
                <a:tc>
                  <a:txBody>
                    <a:bodyPr/>
                    <a:lstStyle/>
                    <a:p>
                      <a:pPr marL="50165" marR="29209">
                        <a:lnSpc>
                          <a:spcPct val="102899"/>
                        </a:lnSpc>
                        <a:spcBef>
                          <a:spcPts val="114"/>
                        </a:spcBef>
                      </a:pPr>
                      <a:r>
                        <a:rPr sz="1400" kern="0" spc="0" baseline="0" dirty="0">
                          <a:solidFill>
                            <a:schemeClr val="tx1"/>
                          </a:solidFill>
                          <a:latin typeface="+mj-lt"/>
                          <a:cs typeface="Arial"/>
                        </a:rPr>
                        <a:t>Drinking water from an improved source, provided collection time is not more than 30 minutes for a round trip, including queuing</a:t>
                      </a:r>
                    </a:p>
                  </a:txBody>
                  <a:tcPr marL="0" marR="0" marT="14604" marB="0" anchor="ctr">
                    <a:lnT w="6350">
                      <a:solidFill>
                        <a:srgbClr val="40475A"/>
                      </a:solidFill>
                      <a:prstDash val="solid"/>
                    </a:lnT>
                    <a:lnB w="6350">
                      <a:solidFill>
                        <a:srgbClr val="40475A"/>
                      </a:solidFill>
                      <a:prstDash val="solid"/>
                    </a:lnB>
                  </a:tcPr>
                </a:tc>
                <a:extLst>
                  <a:ext uri="{0D108BD9-81ED-4DB2-BD59-A6C34878D82A}">
                    <a16:rowId xmlns:a16="http://schemas.microsoft.com/office/drawing/2014/main" val="10001"/>
                  </a:ext>
                </a:extLst>
              </a:tr>
              <a:tr h="935546">
                <a:tc>
                  <a:txBody>
                    <a:bodyPr/>
                    <a:lstStyle/>
                    <a:p>
                      <a:pPr marL="122555">
                        <a:lnSpc>
                          <a:spcPct val="100000"/>
                        </a:lnSpc>
                      </a:pPr>
                      <a:r>
                        <a:rPr sz="1400" b="1" spc="0" baseline="0" dirty="0">
                          <a:solidFill>
                            <a:schemeClr val="tx1"/>
                          </a:solidFill>
                          <a:latin typeface="+mj-lt"/>
                          <a:cs typeface="Arial Black"/>
                        </a:rPr>
                        <a:t>LIMITED</a:t>
                      </a:r>
                    </a:p>
                  </a:txBody>
                  <a:tcPr marL="0" marR="0" marT="48260" marB="0" anchor="ctr">
                    <a:lnL w="76200">
                      <a:solidFill>
                        <a:srgbClr val="FFF16D"/>
                      </a:solidFill>
                      <a:prstDash val="solid"/>
                    </a:lnL>
                    <a:lnT w="6350">
                      <a:solidFill>
                        <a:srgbClr val="40475A"/>
                      </a:solidFill>
                      <a:prstDash val="solid"/>
                    </a:lnT>
                    <a:lnB w="6350">
                      <a:solidFill>
                        <a:srgbClr val="40475A"/>
                      </a:solidFill>
                      <a:prstDash val="solid"/>
                    </a:lnB>
                    <a:solidFill>
                      <a:srgbClr val="FFF9C0"/>
                    </a:solidFill>
                  </a:tcPr>
                </a:tc>
                <a:tc>
                  <a:txBody>
                    <a:bodyPr/>
                    <a:lstStyle/>
                    <a:p>
                      <a:pPr marL="50165" marR="137795">
                        <a:lnSpc>
                          <a:spcPct val="102899"/>
                        </a:lnSpc>
                        <a:spcBef>
                          <a:spcPts val="114"/>
                        </a:spcBef>
                      </a:pPr>
                      <a:r>
                        <a:rPr sz="1400" kern="0" spc="0" baseline="0" dirty="0">
                          <a:solidFill>
                            <a:schemeClr val="tx1"/>
                          </a:solidFill>
                          <a:latin typeface="+mj-lt"/>
                          <a:cs typeface="Arial"/>
                        </a:rPr>
                        <a:t>Drinking water from an improved source, for which collection time exceeds 30 minutes for a round trip, including queuing</a:t>
                      </a:r>
                    </a:p>
                  </a:txBody>
                  <a:tcPr marL="0" marR="0" marT="14604" marB="0" anchor="ctr">
                    <a:lnT w="6350">
                      <a:solidFill>
                        <a:srgbClr val="40475A"/>
                      </a:solidFill>
                      <a:prstDash val="solid"/>
                    </a:lnT>
                    <a:lnB w="6350">
                      <a:solidFill>
                        <a:srgbClr val="40475A"/>
                      </a:solidFill>
                      <a:prstDash val="solid"/>
                    </a:lnB>
                  </a:tcPr>
                </a:tc>
                <a:extLst>
                  <a:ext uri="{0D108BD9-81ED-4DB2-BD59-A6C34878D82A}">
                    <a16:rowId xmlns:a16="http://schemas.microsoft.com/office/drawing/2014/main" val="10002"/>
                  </a:ext>
                </a:extLst>
              </a:tr>
              <a:tr h="935546">
                <a:tc>
                  <a:txBody>
                    <a:bodyPr/>
                    <a:lstStyle/>
                    <a:p>
                      <a:pPr marL="122555">
                        <a:lnSpc>
                          <a:spcPct val="100000"/>
                        </a:lnSpc>
                        <a:spcBef>
                          <a:spcPts val="735"/>
                        </a:spcBef>
                      </a:pPr>
                      <a:r>
                        <a:rPr sz="1400" b="1" spc="0" baseline="0" dirty="0">
                          <a:solidFill>
                            <a:schemeClr val="tx1"/>
                          </a:solidFill>
                          <a:latin typeface="+mj-lt"/>
                          <a:cs typeface="Arial Black"/>
                        </a:rPr>
                        <a:t>UNIMPROVED</a:t>
                      </a:r>
                    </a:p>
                  </a:txBody>
                  <a:tcPr marL="0" marR="0" marT="93345" marB="0" anchor="ctr">
                    <a:lnL w="76200">
                      <a:solidFill>
                        <a:srgbClr val="FFDB31"/>
                      </a:solidFill>
                      <a:prstDash val="solid"/>
                    </a:lnL>
                    <a:lnT w="6350">
                      <a:solidFill>
                        <a:srgbClr val="40475A"/>
                      </a:solidFill>
                      <a:prstDash val="solid"/>
                    </a:lnT>
                    <a:lnB w="6350">
                      <a:solidFill>
                        <a:srgbClr val="40475A"/>
                      </a:solidFill>
                      <a:prstDash val="solid"/>
                    </a:lnB>
                    <a:solidFill>
                      <a:srgbClr val="FFEFAA"/>
                    </a:solidFill>
                  </a:tcPr>
                </a:tc>
                <a:tc>
                  <a:txBody>
                    <a:bodyPr/>
                    <a:lstStyle/>
                    <a:p>
                      <a:pPr marL="50165" marR="154305">
                        <a:lnSpc>
                          <a:spcPct val="102899"/>
                        </a:lnSpc>
                        <a:spcBef>
                          <a:spcPts val="310"/>
                        </a:spcBef>
                      </a:pPr>
                      <a:r>
                        <a:rPr sz="1400" kern="0" spc="0" baseline="0" dirty="0">
                          <a:solidFill>
                            <a:schemeClr val="tx1"/>
                          </a:solidFill>
                          <a:latin typeface="+mj-lt"/>
                          <a:cs typeface="Arial"/>
                        </a:rPr>
                        <a:t>Drinking water from an unprotected dug well or unprotected spring</a:t>
                      </a:r>
                    </a:p>
                  </a:txBody>
                  <a:tcPr marL="0" marR="0" marT="39370" marB="0" anchor="ctr">
                    <a:lnT w="6350">
                      <a:solidFill>
                        <a:srgbClr val="40475A"/>
                      </a:solidFill>
                      <a:prstDash val="solid"/>
                    </a:lnT>
                    <a:lnB w="6350">
                      <a:solidFill>
                        <a:srgbClr val="40475A"/>
                      </a:solidFill>
                      <a:prstDash val="solid"/>
                    </a:lnB>
                  </a:tcPr>
                </a:tc>
                <a:extLst>
                  <a:ext uri="{0D108BD9-81ED-4DB2-BD59-A6C34878D82A}">
                    <a16:rowId xmlns:a16="http://schemas.microsoft.com/office/drawing/2014/main" val="10003"/>
                  </a:ext>
                </a:extLst>
              </a:tr>
              <a:tr h="935546">
                <a:tc>
                  <a:txBody>
                    <a:bodyPr/>
                    <a:lstStyle/>
                    <a:p>
                      <a:pPr marL="122555" marR="344170">
                        <a:lnSpc>
                          <a:spcPct val="107200"/>
                        </a:lnSpc>
                        <a:spcBef>
                          <a:spcPts val="675"/>
                        </a:spcBef>
                      </a:pPr>
                      <a:r>
                        <a:rPr sz="1400" b="1" spc="0" baseline="0" dirty="0">
                          <a:solidFill>
                            <a:schemeClr val="tx1"/>
                          </a:solidFill>
                          <a:latin typeface="+mj-lt"/>
                          <a:cs typeface="Arial Black"/>
                        </a:rPr>
                        <a:t>SURFACE WATER</a:t>
                      </a:r>
                    </a:p>
                  </a:txBody>
                  <a:tcPr marL="0" marR="0" marT="85725" marB="0" anchor="ctr">
                    <a:lnL w="76200">
                      <a:solidFill>
                        <a:srgbClr val="FFBD00"/>
                      </a:solidFill>
                      <a:prstDash val="solid"/>
                    </a:lnL>
                    <a:lnT w="6350">
                      <a:solidFill>
                        <a:srgbClr val="40475A"/>
                      </a:solidFill>
                      <a:prstDash val="solid"/>
                    </a:lnT>
                    <a:lnB w="6350">
                      <a:solidFill>
                        <a:srgbClr val="40475A"/>
                      </a:solidFill>
                      <a:prstDash val="solid"/>
                    </a:lnB>
                    <a:solidFill>
                      <a:srgbClr val="FFE291"/>
                    </a:solidFill>
                  </a:tcPr>
                </a:tc>
                <a:tc>
                  <a:txBody>
                    <a:bodyPr/>
                    <a:lstStyle/>
                    <a:p>
                      <a:pPr marL="50165" marR="170180">
                        <a:lnSpc>
                          <a:spcPct val="102899"/>
                        </a:lnSpc>
                        <a:spcBef>
                          <a:spcPts val="490"/>
                        </a:spcBef>
                      </a:pPr>
                      <a:r>
                        <a:rPr sz="1400" kern="0" spc="0" baseline="0" dirty="0">
                          <a:solidFill>
                            <a:schemeClr val="tx1"/>
                          </a:solidFill>
                          <a:latin typeface="+mj-lt"/>
                          <a:cs typeface="Arial"/>
                        </a:rPr>
                        <a:t>Drinking water directly from a river, dam, lake, pond, stream, canal or irrigation canal</a:t>
                      </a:r>
                    </a:p>
                  </a:txBody>
                  <a:tcPr marL="0" marR="0" marT="62230" marB="0" anchor="ctr">
                    <a:lnT w="6350">
                      <a:solidFill>
                        <a:srgbClr val="40475A"/>
                      </a:solidFill>
                      <a:prstDash val="solid"/>
                    </a:lnT>
                    <a:lnB w="6350">
                      <a:solidFill>
                        <a:srgbClr val="40475A"/>
                      </a:solidFill>
                      <a:prstDash val="solid"/>
                    </a:lnB>
                  </a:tcPr>
                </a:tc>
                <a:extLst>
                  <a:ext uri="{0D108BD9-81ED-4DB2-BD59-A6C34878D82A}">
                    <a16:rowId xmlns:a16="http://schemas.microsoft.com/office/drawing/2014/main" val="10004"/>
                  </a:ext>
                </a:extLst>
              </a:tr>
            </a:tbl>
          </a:graphicData>
        </a:graphic>
      </p:graphicFrame>
      <p:sp>
        <p:nvSpPr>
          <p:cNvPr id="26" name="TextBox 25">
            <a:extLst>
              <a:ext uri="{FF2B5EF4-FFF2-40B4-BE49-F238E27FC236}">
                <a16:creationId xmlns:a16="http://schemas.microsoft.com/office/drawing/2014/main" id="{5F784B3E-C634-6A7A-DB4B-D54EA2458530}"/>
              </a:ext>
            </a:extLst>
          </p:cNvPr>
          <p:cNvSpPr txBox="1"/>
          <p:nvPr/>
        </p:nvSpPr>
        <p:spPr>
          <a:xfrm>
            <a:off x="9475470" y="5764019"/>
            <a:ext cx="2381568" cy="257369"/>
          </a:xfrm>
          <a:prstGeom prst="rect">
            <a:avLst/>
          </a:prstGeom>
          <a:solidFill>
            <a:schemeClr val="tx1"/>
          </a:solidFill>
        </p:spPr>
        <p:txBody>
          <a:bodyPr wrap="square" lIns="36000" tIns="36000" rIns="36000" bIns="36000" rtlCol="0">
            <a:spAutoFit/>
          </a:bodyPr>
          <a:lstStyle/>
          <a:p>
            <a:r>
              <a:rPr lang="en-US" sz="1200" dirty="0">
                <a:solidFill>
                  <a:schemeClr val="bg1"/>
                </a:solidFill>
              </a:rPr>
              <a:t>Source: </a:t>
            </a:r>
            <a:r>
              <a:rPr lang="en-US" sz="1200" dirty="0">
                <a:solidFill>
                  <a:schemeClr val="bg1"/>
                </a:solidFill>
                <a:hlinkClick r:id="rId3">
                  <a:extLst>
                    <a:ext uri="{A12FA001-AC4F-418D-AE19-62706E023703}">
                      <ahyp:hlinkClr xmlns:ahyp="http://schemas.microsoft.com/office/drawing/2018/hyperlinkcolor" val="tx"/>
                    </a:ext>
                  </a:extLst>
                </a:hlinkClick>
              </a:rPr>
              <a:t>WHO/UNICEF 2025</a:t>
            </a:r>
            <a:endParaRPr lang="en-US" sz="1200" dirty="0">
              <a:solidFill>
                <a:schemeClr val="bg1"/>
              </a:solidFill>
            </a:endParaRPr>
          </a:p>
        </p:txBody>
      </p:sp>
    </p:spTree>
    <p:extLst>
      <p:ext uri="{BB962C8B-B14F-4D97-AF65-F5344CB8AC3E}">
        <p14:creationId xmlns:p14="http://schemas.microsoft.com/office/powerpoint/2010/main" val="23026580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404326-F05E-642C-0F6F-633FBAB438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84826"/>
            <a:ext cx="12192000" cy="4473174"/>
          </a:xfrm>
          <a:prstGeom prst="rect">
            <a:avLst/>
          </a:prstGeom>
        </p:spPr>
      </p:pic>
      <p:sp>
        <p:nvSpPr>
          <p:cNvPr id="9" name="Title 8">
            <a:extLst>
              <a:ext uri="{FF2B5EF4-FFF2-40B4-BE49-F238E27FC236}">
                <a16:creationId xmlns:a16="http://schemas.microsoft.com/office/drawing/2014/main" id="{534C8502-E193-76E3-CBA0-C0F717AF0255}"/>
              </a:ext>
            </a:extLst>
          </p:cNvPr>
          <p:cNvSpPr>
            <a:spLocks noGrp="1"/>
          </p:cNvSpPr>
          <p:nvPr>
            <p:ph type="title"/>
          </p:nvPr>
        </p:nvSpPr>
        <p:spPr>
          <a:xfrm>
            <a:off x="623888" y="946151"/>
            <a:ext cx="11233150" cy="395287"/>
          </a:xfrm>
        </p:spPr>
        <p:txBody>
          <a:bodyPr/>
          <a:lstStyle/>
          <a:p>
            <a:pPr marL="12700">
              <a:lnSpc>
                <a:spcPct val="100000"/>
              </a:lnSpc>
              <a:spcBef>
                <a:spcPts val="100"/>
              </a:spcBef>
            </a:pPr>
            <a:r>
              <a:rPr lang="en-GB" sz="2800" spc="-10" dirty="0">
                <a:latin typeface="Arial" panose="020B0604020202020204" pitchFamily="34" charset="0"/>
                <a:cs typeface="Arial" panose="020B0604020202020204" pitchFamily="34" charset="0"/>
              </a:rPr>
              <a:t>Global</a:t>
            </a:r>
            <a:r>
              <a:rPr lang="en-GB" sz="2800" spc="-20" dirty="0">
                <a:latin typeface="Arial" panose="020B0604020202020204" pitchFamily="34" charset="0"/>
                <a:cs typeface="Arial" panose="020B0604020202020204" pitchFamily="34" charset="0"/>
              </a:rPr>
              <a:t> and regional</a:t>
            </a:r>
            <a:r>
              <a:rPr lang="en-GB" sz="2800" spc="-15" dirty="0">
                <a:latin typeface="Arial" panose="020B0604020202020204" pitchFamily="34" charset="0"/>
                <a:cs typeface="Arial" panose="020B0604020202020204" pitchFamily="34" charset="0"/>
              </a:rPr>
              <a:t> </a:t>
            </a:r>
            <a:r>
              <a:rPr lang="en-GB" sz="2800" spc="-10" dirty="0">
                <a:latin typeface="Arial" panose="020B0604020202020204" pitchFamily="34" charset="0"/>
                <a:cs typeface="Arial" panose="020B0604020202020204" pitchFamily="34" charset="0"/>
              </a:rPr>
              <a:t>drinking water</a:t>
            </a:r>
            <a:r>
              <a:rPr lang="en-GB" sz="2800" spc="-20" dirty="0">
                <a:latin typeface="Arial" panose="020B0604020202020204" pitchFamily="34" charset="0"/>
                <a:cs typeface="Arial" panose="020B0604020202020204" pitchFamily="34" charset="0"/>
              </a:rPr>
              <a:t> </a:t>
            </a:r>
            <a:r>
              <a:rPr lang="en-GB" sz="2800" spc="-30" dirty="0">
                <a:latin typeface="Arial" panose="020B0604020202020204" pitchFamily="34" charset="0"/>
                <a:cs typeface="Arial" panose="020B0604020202020204" pitchFamily="34" charset="0"/>
              </a:rPr>
              <a:t>coverage,</a:t>
            </a:r>
            <a:r>
              <a:rPr lang="en-GB" sz="2800" spc="-20" dirty="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2015–2024</a:t>
            </a:r>
            <a:r>
              <a:rPr lang="en-GB" sz="2800" spc="-15" dirty="0">
                <a:latin typeface="Arial" panose="020B0604020202020204" pitchFamily="34" charset="0"/>
                <a:cs typeface="Arial" panose="020B0604020202020204" pitchFamily="34" charset="0"/>
              </a:rPr>
              <a:t> </a:t>
            </a:r>
            <a:r>
              <a:rPr lang="en-GB" sz="2800" spc="-25" dirty="0">
                <a:latin typeface="Arial" panose="020B0604020202020204" pitchFamily="34" charset="0"/>
                <a:cs typeface="Arial" panose="020B0604020202020204" pitchFamily="34" charset="0"/>
              </a:rPr>
              <a:t>(%)</a:t>
            </a:r>
            <a:endParaRPr lang="en-GB" sz="2800" dirty="0">
              <a:latin typeface="Arial" panose="020B0604020202020204" pitchFamily="34" charset="0"/>
              <a:cs typeface="Arial" panose="020B0604020202020204" pitchFamily="34" charset="0"/>
            </a:endParaRPr>
          </a:p>
        </p:txBody>
      </p:sp>
      <p:sp>
        <p:nvSpPr>
          <p:cNvPr id="12" name="object 32">
            <a:extLst>
              <a:ext uri="{FF2B5EF4-FFF2-40B4-BE49-F238E27FC236}">
                <a16:creationId xmlns:a16="http://schemas.microsoft.com/office/drawing/2014/main" id="{8E1913D2-DD2B-AED1-A736-7218801ADA3E}"/>
              </a:ext>
            </a:extLst>
          </p:cNvPr>
          <p:cNvSpPr txBox="1"/>
          <p:nvPr/>
        </p:nvSpPr>
        <p:spPr>
          <a:xfrm>
            <a:off x="623888" y="1446110"/>
            <a:ext cx="11233150" cy="761747"/>
          </a:xfrm>
          <a:prstGeom prst="rect">
            <a:avLst/>
          </a:prstGeom>
        </p:spPr>
        <p:txBody>
          <a:bodyPr vert="horz" wrap="square" lIns="0" tIns="22860" rIns="0" bIns="0" rtlCol="0">
            <a:spAutoFit/>
          </a:bodyPr>
          <a:lstStyle/>
          <a:p>
            <a:pPr marL="12700" marR="5080">
              <a:spcBef>
                <a:spcPts val="180"/>
              </a:spcBef>
            </a:pPr>
            <a:r>
              <a:rPr lang="en-GB" sz="2400" dirty="0">
                <a:latin typeface="Arial" panose="020B0604020202020204" pitchFamily="34" charset="0"/>
                <a:cs typeface="Arial" panose="020B0604020202020204" pitchFamily="34" charset="0"/>
              </a:rPr>
              <a:t>In 2024, three out of four people had safely managed drinking water, but people in least developed countries were more than twice as likely to lack access</a:t>
            </a:r>
            <a:endParaRPr sz="2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9A87FB9-83E3-A54B-1CC3-A6E66E7CBF1D}"/>
              </a:ext>
            </a:extLst>
          </p:cNvPr>
          <p:cNvSpPr txBox="1"/>
          <p:nvPr/>
        </p:nvSpPr>
        <p:spPr>
          <a:xfrm>
            <a:off x="10044201" y="5001781"/>
            <a:ext cx="1812837" cy="226591"/>
          </a:xfrm>
          <a:prstGeom prst="rect">
            <a:avLst/>
          </a:prstGeom>
          <a:solidFill>
            <a:schemeClr val="tx1"/>
          </a:solidFill>
        </p:spPr>
        <p:txBody>
          <a:bodyPr wrap="square" lIns="36000" tIns="36000" rIns="36000" bIns="36000" rtlCol="0">
            <a:spAutoFit/>
          </a:bodyPr>
          <a:lstStyle/>
          <a:p>
            <a:r>
              <a:rPr lang="en-US" sz="1000" dirty="0">
                <a:solidFill>
                  <a:schemeClr val="bg1"/>
                </a:solidFill>
              </a:rPr>
              <a:t>Source: </a:t>
            </a:r>
            <a:r>
              <a:rPr lang="en-US" sz="1000" dirty="0">
                <a:solidFill>
                  <a:schemeClr val="bg1"/>
                </a:solidFill>
                <a:hlinkClick r:id="rId4">
                  <a:extLst>
                    <a:ext uri="{A12FA001-AC4F-418D-AE19-62706E023703}">
                      <ahyp:hlinkClr xmlns:ahyp="http://schemas.microsoft.com/office/drawing/2018/hyperlinkcolor" val="tx"/>
                    </a:ext>
                  </a:extLst>
                </a:hlinkClick>
              </a:rPr>
              <a:t>WHO/UNICEF 2025</a:t>
            </a:r>
            <a:endParaRPr lang="en-US" sz="800" dirty="0">
              <a:solidFill>
                <a:schemeClr val="bg1"/>
              </a:solidFill>
            </a:endParaRPr>
          </a:p>
        </p:txBody>
      </p:sp>
    </p:spTree>
    <p:extLst>
      <p:ext uri="{BB962C8B-B14F-4D97-AF65-F5344CB8AC3E}">
        <p14:creationId xmlns:p14="http://schemas.microsoft.com/office/powerpoint/2010/main" val="12672854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94438" y="1551760"/>
            <a:ext cx="5477077" cy="3936437"/>
          </a:xfrm>
          <a:prstGeom prst="rect">
            <a:avLst/>
          </a:prstGeom>
        </p:spPr>
      </p:pic>
      <p:sp>
        <p:nvSpPr>
          <p:cNvPr id="2" name="Title 1">
            <a:extLst>
              <a:ext uri="{FF2B5EF4-FFF2-40B4-BE49-F238E27FC236}">
                <a16:creationId xmlns:a16="http://schemas.microsoft.com/office/drawing/2014/main" id="{8C1BA0A3-E4DB-8D7E-770D-D21E0834075C}"/>
              </a:ext>
            </a:extLst>
          </p:cNvPr>
          <p:cNvSpPr>
            <a:spLocks noGrp="1"/>
          </p:cNvSpPr>
          <p:nvPr>
            <p:ph type="title"/>
          </p:nvPr>
        </p:nvSpPr>
        <p:spPr/>
        <p:txBody>
          <a:bodyPr/>
          <a:lstStyle/>
          <a:p>
            <a:r>
              <a:rPr lang="en-US" dirty="0"/>
              <a:t>Sanitation Service Levels</a:t>
            </a:r>
          </a:p>
        </p:txBody>
      </p:sp>
      <p:graphicFrame>
        <p:nvGraphicFramePr>
          <p:cNvPr id="10" name="Table 9">
            <a:extLst>
              <a:ext uri="{FF2B5EF4-FFF2-40B4-BE49-F238E27FC236}">
                <a16:creationId xmlns:a16="http://schemas.microsoft.com/office/drawing/2014/main" id="{4EECD190-1999-083E-74A0-4140E05FAE66}"/>
              </a:ext>
            </a:extLst>
          </p:cNvPr>
          <p:cNvGraphicFramePr>
            <a:graphicFrameLocks noGrp="1"/>
          </p:cNvGraphicFramePr>
          <p:nvPr>
            <p:extLst>
              <p:ext uri="{D42A27DB-BD31-4B8C-83A1-F6EECF244321}">
                <p14:modId xmlns:p14="http://schemas.microsoft.com/office/powerpoint/2010/main" val="3070771367"/>
              </p:ext>
            </p:extLst>
          </p:nvPr>
        </p:nvGraphicFramePr>
        <p:xfrm>
          <a:off x="678657" y="1551760"/>
          <a:ext cx="5506243" cy="4593615"/>
        </p:xfrm>
        <a:graphic>
          <a:graphicData uri="http://schemas.openxmlformats.org/drawingml/2006/table">
            <a:tbl>
              <a:tblPr firstRow="1" bandRow="1">
                <a:tableStyleId>{2D5ABB26-0587-4C30-8999-92F81FD0307C}</a:tableStyleId>
              </a:tblPr>
              <a:tblGrid>
                <a:gridCol w="1985145">
                  <a:extLst>
                    <a:ext uri="{9D8B030D-6E8A-4147-A177-3AD203B41FA5}">
                      <a16:colId xmlns:a16="http://schemas.microsoft.com/office/drawing/2014/main" val="225131390"/>
                    </a:ext>
                  </a:extLst>
                </a:gridCol>
                <a:gridCol w="3521098">
                  <a:extLst>
                    <a:ext uri="{9D8B030D-6E8A-4147-A177-3AD203B41FA5}">
                      <a16:colId xmlns:a16="http://schemas.microsoft.com/office/drawing/2014/main" val="1744407730"/>
                    </a:ext>
                  </a:extLst>
                </a:gridCol>
              </a:tblGrid>
              <a:tr h="918723">
                <a:tc>
                  <a:txBody>
                    <a:bodyPr/>
                    <a:lstStyle/>
                    <a:p>
                      <a:pPr marL="122555" marR="261620" algn="l">
                        <a:lnSpc>
                          <a:spcPct val="107200"/>
                        </a:lnSpc>
                        <a:spcBef>
                          <a:spcPts val="850"/>
                        </a:spcBef>
                      </a:pPr>
                      <a:r>
                        <a:rPr b="1" kern="0" baseline="0" dirty="0"/>
                        <a:t>SAFELY MANAGED</a:t>
                      </a:r>
                    </a:p>
                  </a:txBody>
                  <a:tcPr marL="0" marR="0" marT="107950" marB="0" anchor="ctr">
                    <a:lnL w="76200">
                      <a:solidFill>
                        <a:srgbClr val="007E27"/>
                      </a:solidFill>
                      <a:prstDash val="solid"/>
                    </a:lnL>
                    <a:lnT w="6350">
                      <a:solidFill>
                        <a:srgbClr val="FFFFFF"/>
                      </a:solidFill>
                      <a:prstDash val="solid"/>
                    </a:lnT>
                    <a:lnB w="6350">
                      <a:solidFill>
                        <a:srgbClr val="40475A"/>
                      </a:solidFill>
                      <a:prstDash val="solid"/>
                    </a:lnB>
                    <a:solidFill>
                      <a:srgbClr val="B7D9C2"/>
                    </a:solidFill>
                  </a:tcPr>
                </a:tc>
                <a:tc>
                  <a:txBody>
                    <a:bodyPr/>
                    <a:lstStyle/>
                    <a:p>
                      <a:pPr marL="50165" marR="41275" algn="l">
                        <a:lnSpc>
                          <a:spcPct val="102899"/>
                        </a:lnSpc>
                        <a:spcBef>
                          <a:spcPts val="140"/>
                        </a:spcBef>
                      </a:pPr>
                      <a:r>
                        <a:rPr sz="1400" kern="0" baseline="0" dirty="0"/>
                        <a:t>Use of improved facilities that are not shared with other households and where excreta are safely disposed of in situ or removed and treated off-site</a:t>
                      </a:r>
                    </a:p>
                  </a:txBody>
                  <a:tcPr marL="0" marR="0" marT="17780" marB="0" anchor="ctr">
                    <a:lnT w="6350">
                      <a:solidFill>
                        <a:srgbClr val="FFFFFF"/>
                      </a:solidFill>
                      <a:prstDash val="solid"/>
                    </a:lnT>
                    <a:lnB w="6350">
                      <a:solidFill>
                        <a:srgbClr val="40475A"/>
                      </a:solidFill>
                      <a:prstDash val="solid"/>
                    </a:lnB>
                  </a:tcPr>
                </a:tc>
                <a:extLst>
                  <a:ext uri="{0D108BD9-81ED-4DB2-BD59-A6C34878D82A}">
                    <a16:rowId xmlns:a16="http://schemas.microsoft.com/office/drawing/2014/main" val="4084245893"/>
                  </a:ext>
                </a:extLst>
              </a:tr>
              <a:tr h="918723">
                <a:tc>
                  <a:txBody>
                    <a:bodyPr/>
                    <a:lstStyle/>
                    <a:p>
                      <a:pPr marL="122555" algn="l">
                        <a:lnSpc>
                          <a:spcPct val="100000"/>
                        </a:lnSpc>
                        <a:spcBef>
                          <a:spcPts val="1175"/>
                        </a:spcBef>
                      </a:pPr>
                      <a:r>
                        <a:rPr b="1" kern="0" baseline="0" dirty="0"/>
                        <a:t>BASIC</a:t>
                      </a:r>
                    </a:p>
                  </a:txBody>
                  <a:tcPr marL="0" marR="0" marT="149225" marB="0" anchor="ctr">
                    <a:lnL w="76200">
                      <a:solidFill>
                        <a:srgbClr val="00B64A"/>
                      </a:solidFill>
                      <a:prstDash val="solid"/>
                    </a:lnL>
                    <a:lnT w="6350">
                      <a:solidFill>
                        <a:srgbClr val="40475A"/>
                      </a:solidFill>
                      <a:prstDash val="solid"/>
                    </a:lnT>
                    <a:lnB w="6350">
                      <a:solidFill>
                        <a:srgbClr val="40475A"/>
                      </a:solidFill>
                      <a:prstDash val="solid"/>
                    </a:lnB>
                    <a:solidFill>
                      <a:srgbClr val="D5F0DD"/>
                    </a:solidFill>
                  </a:tcPr>
                </a:tc>
                <a:tc>
                  <a:txBody>
                    <a:bodyPr/>
                    <a:lstStyle/>
                    <a:p>
                      <a:pPr marL="50165" marR="95250" algn="l">
                        <a:lnSpc>
                          <a:spcPct val="102899"/>
                        </a:lnSpc>
                        <a:spcBef>
                          <a:spcPts val="750"/>
                        </a:spcBef>
                      </a:pPr>
                      <a:r>
                        <a:rPr sz="1400" kern="0" baseline="0" dirty="0"/>
                        <a:t>Use of improved facilities that are not shared with other households</a:t>
                      </a:r>
                    </a:p>
                  </a:txBody>
                  <a:tcPr marL="0" marR="0" marT="95250" marB="0" anchor="ctr">
                    <a:lnT w="6350">
                      <a:solidFill>
                        <a:srgbClr val="40475A"/>
                      </a:solidFill>
                      <a:prstDash val="solid"/>
                    </a:lnT>
                    <a:lnB w="6350">
                      <a:solidFill>
                        <a:srgbClr val="40475A"/>
                      </a:solidFill>
                      <a:prstDash val="solid"/>
                    </a:lnB>
                  </a:tcPr>
                </a:tc>
                <a:extLst>
                  <a:ext uri="{0D108BD9-81ED-4DB2-BD59-A6C34878D82A}">
                    <a16:rowId xmlns:a16="http://schemas.microsoft.com/office/drawing/2014/main" val="727305950"/>
                  </a:ext>
                </a:extLst>
              </a:tr>
              <a:tr h="918723">
                <a:tc>
                  <a:txBody>
                    <a:bodyPr/>
                    <a:lstStyle/>
                    <a:p>
                      <a:pPr marL="122555" algn="l">
                        <a:lnSpc>
                          <a:spcPct val="100000"/>
                        </a:lnSpc>
                        <a:spcBef>
                          <a:spcPts val="1175"/>
                        </a:spcBef>
                      </a:pPr>
                      <a:r>
                        <a:rPr b="1" kern="0" baseline="0" dirty="0"/>
                        <a:t>LIMITED</a:t>
                      </a:r>
                    </a:p>
                  </a:txBody>
                  <a:tcPr marL="0" marR="0" marT="149225" marB="0" anchor="ctr">
                    <a:lnL w="76200">
                      <a:solidFill>
                        <a:srgbClr val="FFF16D"/>
                      </a:solidFill>
                      <a:prstDash val="solid"/>
                    </a:lnL>
                    <a:lnT w="6350">
                      <a:solidFill>
                        <a:srgbClr val="40475A"/>
                      </a:solidFill>
                      <a:prstDash val="solid"/>
                    </a:lnT>
                    <a:lnB w="6350">
                      <a:solidFill>
                        <a:srgbClr val="40475A"/>
                      </a:solidFill>
                      <a:prstDash val="solid"/>
                    </a:lnB>
                    <a:solidFill>
                      <a:srgbClr val="FFF9C0"/>
                    </a:solidFill>
                  </a:tcPr>
                </a:tc>
                <a:tc>
                  <a:txBody>
                    <a:bodyPr/>
                    <a:lstStyle/>
                    <a:p>
                      <a:pPr marL="50165" marR="273050" algn="l">
                        <a:lnSpc>
                          <a:spcPct val="102899"/>
                        </a:lnSpc>
                        <a:spcBef>
                          <a:spcPts val="750"/>
                        </a:spcBef>
                      </a:pPr>
                      <a:r>
                        <a:rPr sz="1400" kern="0" baseline="0" dirty="0"/>
                        <a:t>Use of improved facilities that are shared with other households</a:t>
                      </a:r>
                    </a:p>
                  </a:txBody>
                  <a:tcPr marL="0" marR="0" marT="95250" marB="0" anchor="ctr">
                    <a:lnT w="6350">
                      <a:solidFill>
                        <a:srgbClr val="40475A"/>
                      </a:solidFill>
                      <a:prstDash val="solid"/>
                    </a:lnT>
                    <a:lnB w="6350">
                      <a:solidFill>
                        <a:srgbClr val="40475A"/>
                      </a:solidFill>
                      <a:prstDash val="solid"/>
                    </a:lnB>
                  </a:tcPr>
                </a:tc>
                <a:extLst>
                  <a:ext uri="{0D108BD9-81ED-4DB2-BD59-A6C34878D82A}">
                    <a16:rowId xmlns:a16="http://schemas.microsoft.com/office/drawing/2014/main" val="3530166"/>
                  </a:ext>
                </a:extLst>
              </a:tr>
              <a:tr h="918723">
                <a:tc>
                  <a:txBody>
                    <a:bodyPr/>
                    <a:lstStyle/>
                    <a:p>
                      <a:pPr marL="122555" algn="l">
                        <a:lnSpc>
                          <a:spcPct val="100000"/>
                        </a:lnSpc>
                        <a:spcBef>
                          <a:spcPts val="1175"/>
                        </a:spcBef>
                      </a:pPr>
                      <a:r>
                        <a:rPr b="1" kern="0" baseline="0" dirty="0"/>
                        <a:t>UNIMPROVED</a:t>
                      </a:r>
                    </a:p>
                  </a:txBody>
                  <a:tcPr marL="0" marR="0" marT="149225" marB="0" anchor="ctr">
                    <a:lnL w="76200">
                      <a:solidFill>
                        <a:srgbClr val="FFDB31"/>
                      </a:solidFill>
                      <a:prstDash val="solid"/>
                    </a:lnL>
                    <a:lnT w="6350">
                      <a:solidFill>
                        <a:srgbClr val="40475A"/>
                      </a:solidFill>
                      <a:prstDash val="solid"/>
                    </a:lnT>
                    <a:lnB w="6350">
                      <a:solidFill>
                        <a:srgbClr val="40475A"/>
                      </a:solidFill>
                      <a:prstDash val="solid"/>
                    </a:lnB>
                    <a:solidFill>
                      <a:srgbClr val="FFEFAA"/>
                    </a:solidFill>
                  </a:tcPr>
                </a:tc>
                <a:tc>
                  <a:txBody>
                    <a:bodyPr/>
                    <a:lstStyle/>
                    <a:p>
                      <a:pPr marL="50165" marR="334645" algn="l">
                        <a:lnSpc>
                          <a:spcPct val="102899"/>
                        </a:lnSpc>
                        <a:spcBef>
                          <a:spcPts val="225"/>
                        </a:spcBef>
                      </a:pPr>
                      <a:r>
                        <a:rPr sz="1400" kern="0" baseline="0" dirty="0"/>
                        <a:t>Use of pit latrines without a slab or platform, hanging latrines or bucket latrines</a:t>
                      </a:r>
                    </a:p>
                  </a:txBody>
                  <a:tcPr marL="0" marR="0" marT="28575" marB="0" anchor="ctr">
                    <a:lnT w="6350">
                      <a:solidFill>
                        <a:srgbClr val="40475A"/>
                      </a:solidFill>
                      <a:prstDash val="solid"/>
                    </a:lnT>
                    <a:lnB w="6350">
                      <a:solidFill>
                        <a:srgbClr val="40475A"/>
                      </a:solidFill>
                      <a:prstDash val="solid"/>
                    </a:lnB>
                  </a:tcPr>
                </a:tc>
                <a:extLst>
                  <a:ext uri="{0D108BD9-81ED-4DB2-BD59-A6C34878D82A}">
                    <a16:rowId xmlns:a16="http://schemas.microsoft.com/office/drawing/2014/main" val="4282250948"/>
                  </a:ext>
                </a:extLst>
              </a:tr>
              <a:tr h="918723">
                <a:tc>
                  <a:txBody>
                    <a:bodyPr/>
                    <a:lstStyle/>
                    <a:p>
                      <a:pPr marL="122555" marR="102235" algn="l">
                        <a:lnSpc>
                          <a:spcPct val="107200"/>
                        </a:lnSpc>
                        <a:spcBef>
                          <a:spcPts val="1095"/>
                        </a:spcBef>
                      </a:pPr>
                      <a:r>
                        <a:rPr b="1" kern="0" baseline="0" dirty="0"/>
                        <a:t>OPEN DEFECATION</a:t>
                      </a:r>
                    </a:p>
                  </a:txBody>
                  <a:tcPr marL="0" marR="0" marT="139065" marB="0" anchor="ctr">
                    <a:lnL w="76200">
                      <a:solidFill>
                        <a:srgbClr val="FFBD00"/>
                      </a:solidFill>
                      <a:prstDash val="solid"/>
                    </a:lnL>
                    <a:lnT w="6350">
                      <a:solidFill>
                        <a:srgbClr val="40475A"/>
                      </a:solidFill>
                      <a:prstDash val="solid"/>
                    </a:lnT>
                    <a:lnB w="6350">
                      <a:solidFill>
                        <a:srgbClr val="40475A"/>
                      </a:solidFill>
                      <a:prstDash val="solid"/>
                    </a:lnB>
                    <a:solidFill>
                      <a:srgbClr val="FFE291"/>
                    </a:solidFill>
                  </a:tcPr>
                </a:tc>
                <a:tc>
                  <a:txBody>
                    <a:bodyPr/>
                    <a:lstStyle/>
                    <a:p>
                      <a:pPr marL="50165" marR="67310" algn="l">
                        <a:lnSpc>
                          <a:spcPct val="102899"/>
                        </a:lnSpc>
                        <a:spcBef>
                          <a:spcPts val="385"/>
                        </a:spcBef>
                      </a:pPr>
                      <a:r>
                        <a:rPr sz="1400" kern="0" baseline="0" dirty="0"/>
                        <a:t>Disposal of human faeces in fields, forests, bushes, open bodies of water, beaches or other open places, or with solid waste</a:t>
                      </a:r>
                    </a:p>
                  </a:txBody>
                  <a:tcPr marL="0" marR="0" marT="48895" marB="0" anchor="ctr">
                    <a:lnT w="6350">
                      <a:solidFill>
                        <a:srgbClr val="40475A"/>
                      </a:solidFill>
                      <a:prstDash val="solid"/>
                    </a:lnT>
                    <a:lnB w="6350">
                      <a:solidFill>
                        <a:srgbClr val="40475A"/>
                      </a:solidFill>
                      <a:prstDash val="solid"/>
                    </a:lnB>
                  </a:tcPr>
                </a:tc>
                <a:extLst>
                  <a:ext uri="{0D108BD9-81ED-4DB2-BD59-A6C34878D82A}">
                    <a16:rowId xmlns:a16="http://schemas.microsoft.com/office/drawing/2014/main" val="1582409680"/>
                  </a:ext>
                </a:extLst>
              </a:tr>
            </a:tbl>
          </a:graphicData>
        </a:graphic>
      </p:graphicFrame>
      <p:sp>
        <p:nvSpPr>
          <p:cNvPr id="12" name="TextBox 11">
            <a:extLst>
              <a:ext uri="{FF2B5EF4-FFF2-40B4-BE49-F238E27FC236}">
                <a16:creationId xmlns:a16="http://schemas.microsoft.com/office/drawing/2014/main" id="{C18244C6-D628-FA2C-FE4E-54608FCFA9AF}"/>
              </a:ext>
            </a:extLst>
          </p:cNvPr>
          <p:cNvSpPr txBox="1"/>
          <p:nvPr/>
        </p:nvSpPr>
        <p:spPr>
          <a:xfrm>
            <a:off x="9475470" y="5764019"/>
            <a:ext cx="2381568" cy="257369"/>
          </a:xfrm>
          <a:prstGeom prst="rect">
            <a:avLst/>
          </a:prstGeom>
          <a:solidFill>
            <a:schemeClr val="tx1"/>
          </a:solidFill>
        </p:spPr>
        <p:txBody>
          <a:bodyPr wrap="square" lIns="36000" tIns="36000" rIns="36000" bIns="36000" rtlCol="0">
            <a:spAutoFit/>
          </a:bodyPr>
          <a:lstStyle/>
          <a:p>
            <a:r>
              <a:rPr lang="en-US" sz="1200" dirty="0">
                <a:solidFill>
                  <a:schemeClr val="bg1"/>
                </a:solidFill>
              </a:rPr>
              <a:t>Source: </a:t>
            </a:r>
            <a:r>
              <a:rPr lang="en-US" sz="1200" dirty="0">
                <a:solidFill>
                  <a:schemeClr val="bg1"/>
                </a:solidFill>
                <a:hlinkClick r:id="rId3">
                  <a:extLst>
                    <a:ext uri="{A12FA001-AC4F-418D-AE19-62706E023703}">
                      <ahyp:hlinkClr xmlns:ahyp="http://schemas.microsoft.com/office/drawing/2018/hyperlinkcolor" val="tx"/>
                    </a:ext>
                  </a:extLst>
                </a:hlinkClick>
              </a:rPr>
              <a:t>WHO/UNICEF 2025</a:t>
            </a:r>
            <a:endParaRPr lang="en-US" sz="1200" dirty="0">
              <a:solidFill>
                <a:schemeClr val="bg1"/>
              </a:solidFill>
            </a:endParaRPr>
          </a:p>
        </p:txBody>
      </p:sp>
    </p:spTree>
    <p:extLst>
      <p:ext uri="{BB962C8B-B14F-4D97-AF65-F5344CB8AC3E}">
        <p14:creationId xmlns:p14="http://schemas.microsoft.com/office/powerpoint/2010/main" val="33710162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 name="Picture 457">
            <a:extLst>
              <a:ext uri="{FF2B5EF4-FFF2-40B4-BE49-F238E27FC236}">
                <a16:creationId xmlns:a16="http://schemas.microsoft.com/office/drawing/2014/main" id="{6851E6FF-AA96-2C0A-B00C-548828DDCA6C}"/>
              </a:ext>
            </a:extLst>
          </p:cNvPr>
          <p:cNvPicPr>
            <a:picLocks noChangeAspect="1"/>
          </p:cNvPicPr>
          <p:nvPr/>
        </p:nvPicPr>
        <p:blipFill>
          <a:blip r:embed="rId3"/>
          <a:stretch>
            <a:fillRect/>
          </a:stretch>
        </p:blipFill>
        <p:spPr>
          <a:xfrm>
            <a:off x="266054" y="2524369"/>
            <a:ext cx="11925946" cy="4131390"/>
          </a:xfrm>
          <a:prstGeom prst="rect">
            <a:avLst/>
          </a:prstGeom>
        </p:spPr>
      </p:pic>
      <p:sp>
        <p:nvSpPr>
          <p:cNvPr id="9" name="Title 8">
            <a:extLst>
              <a:ext uri="{FF2B5EF4-FFF2-40B4-BE49-F238E27FC236}">
                <a16:creationId xmlns:a16="http://schemas.microsoft.com/office/drawing/2014/main" id="{534C8502-E193-76E3-CBA0-C0F717AF0255}"/>
              </a:ext>
            </a:extLst>
          </p:cNvPr>
          <p:cNvSpPr>
            <a:spLocks noGrp="1"/>
          </p:cNvSpPr>
          <p:nvPr>
            <p:ph type="title"/>
          </p:nvPr>
        </p:nvSpPr>
        <p:spPr>
          <a:xfrm>
            <a:off x="623888" y="946151"/>
            <a:ext cx="11233150" cy="395287"/>
          </a:xfrm>
        </p:spPr>
        <p:txBody>
          <a:bodyPr/>
          <a:lstStyle/>
          <a:p>
            <a:pPr marL="12700">
              <a:lnSpc>
                <a:spcPct val="100000"/>
              </a:lnSpc>
              <a:spcBef>
                <a:spcPts val="100"/>
              </a:spcBef>
            </a:pPr>
            <a:r>
              <a:rPr lang="en-GB" sz="2800" spc="-10" dirty="0">
                <a:latin typeface="Arial" panose="020B0604020202020204" pitchFamily="34" charset="0"/>
                <a:cs typeface="Arial" panose="020B0604020202020204" pitchFamily="34" charset="0"/>
              </a:rPr>
              <a:t>Global</a:t>
            </a:r>
            <a:r>
              <a:rPr lang="en-GB" sz="2800" spc="-20" dirty="0">
                <a:latin typeface="Arial" panose="020B0604020202020204" pitchFamily="34" charset="0"/>
                <a:cs typeface="Arial" panose="020B0604020202020204" pitchFamily="34" charset="0"/>
              </a:rPr>
              <a:t> and regional</a:t>
            </a:r>
            <a:r>
              <a:rPr lang="en-GB" sz="2800" spc="-15" dirty="0">
                <a:latin typeface="Arial" panose="020B0604020202020204" pitchFamily="34" charset="0"/>
                <a:cs typeface="Arial" panose="020B0604020202020204" pitchFamily="34" charset="0"/>
              </a:rPr>
              <a:t> </a:t>
            </a:r>
            <a:r>
              <a:rPr lang="en-GB" sz="2800" spc="-10" dirty="0">
                <a:latin typeface="Arial" panose="020B0604020202020204" pitchFamily="34" charset="0"/>
                <a:cs typeface="Arial" panose="020B0604020202020204" pitchFamily="34" charset="0"/>
              </a:rPr>
              <a:t>sanitation</a:t>
            </a:r>
            <a:r>
              <a:rPr lang="en-GB" sz="2800" spc="-20" dirty="0">
                <a:latin typeface="Arial" panose="020B0604020202020204" pitchFamily="34" charset="0"/>
                <a:cs typeface="Arial" panose="020B0604020202020204" pitchFamily="34" charset="0"/>
              </a:rPr>
              <a:t> </a:t>
            </a:r>
            <a:r>
              <a:rPr lang="en-GB" sz="2800" spc="-30" dirty="0">
                <a:latin typeface="Arial" panose="020B0604020202020204" pitchFamily="34" charset="0"/>
                <a:cs typeface="Arial" panose="020B0604020202020204" pitchFamily="34" charset="0"/>
              </a:rPr>
              <a:t>coverage,</a:t>
            </a:r>
            <a:r>
              <a:rPr lang="en-GB" sz="2800" spc="-20" dirty="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2015–2024</a:t>
            </a:r>
            <a:r>
              <a:rPr lang="en-GB" sz="2800" spc="-15" dirty="0">
                <a:latin typeface="Arial" panose="020B0604020202020204" pitchFamily="34" charset="0"/>
                <a:cs typeface="Arial" panose="020B0604020202020204" pitchFamily="34" charset="0"/>
              </a:rPr>
              <a:t> </a:t>
            </a:r>
            <a:r>
              <a:rPr lang="en-GB" sz="2800" spc="-25" dirty="0">
                <a:latin typeface="Arial" panose="020B0604020202020204" pitchFamily="34" charset="0"/>
                <a:cs typeface="Arial" panose="020B0604020202020204" pitchFamily="34" charset="0"/>
              </a:rPr>
              <a:t>(%)</a:t>
            </a:r>
            <a:endParaRPr lang="en-GB" sz="2800" dirty="0">
              <a:latin typeface="Arial" panose="020B0604020202020204" pitchFamily="34" charset="0"/>
              <a:cs typeface="Arial" panose="020B0604020202020204" pitchFamily="34" charset="0"/>
            </a:endParaRPr>
          </a:p>
        </p:txBody>
      </p:sp>
      <p:sp>
        <p:nvSpPr>
          <p:cNvPr id="12" name="object 32">
            <a:extLst>
              <a:ext uri="{FF2B5EF4-FFF2-40B4-BE49-F238E27FC236}">
                <a16:creationId xmlns:a16="http://schemas.microsoft.com/office/drawing/2014/main" id="{8E1913D2-DD2B-AED1-A736-7218801ADA3E}"/>
              </a:ext>
            </a:extLst>
          </p:cNvPr>
          <p:cNvSpPr txBox="1"/>
          <p:nvPr/>
        </p:nvSpPr>
        <p:spPr>
          <a:xfrm>
            <a:off x="623888" y="1446110"/>
            <a:ext cx="11233150" cy="761747"/>
          </a:xfrm>
          <a:prstGeom prst="rect">
            <a:avLst/>
          </a:prstGeom>
        </p:spPr>
        <p:txBody>
          <a:bodyPr vert="horz" wrap="square" lIns="0" tIns="22860" rIns="0" bIns="0" rtlCol="0">
            <a:spAutoFit/>
          </a:bodyPr>
          <a:lstStyle/>
          <a:p>
            <a:pPr marL="12700" marR="5080">
              <a:spcBef>
                <a:spcPts val="180"/>
              </a:spcBef>
            </a:pPr>
            <a:r>
              <a:rPr sz="2400" dirty="0">
                <a:latin typeface="Arial" panose="020B0604020202020204" pitchFamily="34" charset="0"/>
                <a:cs typeface="Arial" panose="020B0604020202020204" pitchFamily="34" charset="0"/>
              </a:rPr>
              <a:t>In 2024, three out of five people had safely managed sanitation services, but people living in least developed countries were nearly twice as likely to lack access</a:t>
            </a:r>
          </a:p>
        </p:txBody>
      </p:sp>
      <p:sp>
        <p:nvSpPr>
          <p:cNvPr id="450" name="TextBox 449">
            <a:extLst>
              <a:ext uri="{FF2B5EF4-FFF2-40B4-BE49-F238E27FC236}">
                <a16:creationId xmlns:a16="http://schemas.microsoft.com/office/drawing/2014/main" id="{AA5902B2-B69C-C259-C4B4-7BCE6524C5B3}"/>
              </a:ext>
            </a:extLst>
          </p:cNvPr>
          <p:cNvSpPr txBox="1"/>
          <p:nvPr/>
        </p:nvSpPr>
        <p:spPr>
          <a:xfrm>
            <a:off x="10044201" y="6077115"/>
            <a:ext cx="1812837" cy="226591"/>
          </a:xfrm>
          <a:prstGeom prst="rect">
            <a:avLst/>
          </a:prstGeom>
          <a:solidFill>
            <a:schemeClr val="tx1"/>
          </a:solidFill>
        </p:spPr>
        <p:txBody>
          <a:bodyPr wrap="square" lIns="36000" tIns="36000" rIns="36000" bIns="36000" rtlCol="0">
            <a:spAutoFit/>
          </a:bodyPr>
          <a:lstStyle/>
          <a:p>
            <a:r>
              <a:rPr lang="en-US" sz="1000" dirty="0">
                <a:solidFill>
                  <a:schemeClr val="bg1"/>
                </a:solidFill>
              </a:rPr>
              <a:t>Source: </a:t>
            </a:r>
            <a:r>
              <a:rPr lang="en-US" sz="1000" dirty="0">
                <a:solidFill>
                  <a:schemeClr val="bg1"/>
                </a:solidFill>
                <a:hlinkClick r:id="rId4">
                  <a:extLst>
                    <a:ext uri="{A12FA001-AC4F-418D-AE19-62706E023703}">
                      <ahyp:hlinkClr xmlns:ahyp="http://schemas.microsoft.com/office/drawing/2018/hyperlinkcolor" val="tx"/>
                    </a:ext>
                  </a:extLst>
                </a:hlinkClick>
              </a:rPr>
              <a:t>WHO/UNICEF 2025</a:t>
            </a:r>
            <a:endParaRPr lang="en-US" sz="800" dirty="0">
              <a:solidFill>
                <a:schemeClr val="bg1"/>
              </a:solidFill>
            </a:endParaRPr>
          </a:p>
        </p:txBody>
      </p:sp>
    </p:spTree>
    <p:extLst>
      <p:ext uri="{BB962C8B-B14F-4D97-AF65-F5344CB8AC3E}">
        <p14:creationId xmlns:p14="http://schemas.microsoft.com/office/powerpoint/2010/main" val="3610603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Course Overview</a:t>
            </a:r>
          </a:p>
        </p:txBody>
      </p:sp>
      <p:sp>
        <p:nvSpPr>
          <p:cNvPr id="6" name="Slide Number Placeholder 5"/>
          <p:cNvSpPr>
            <a:spLocks noGrp="1"/>
          </p:cNvSpPr>
          <p:nvPr>
            <p:ph type="sldNum" sz="quarter" idx="4"/>
          </p:nvPr>
        </p:nvSpPr>
        <p:spPr>
          <a:xfrm>
            <a:off x="623888" y="6405437"/>
            <a:ext cx="1784350" cy="441325"/>
          </a:xfrm>
        </p:spPr>
        <p:txBody>
          <a:bodyPr/>
          <a:lstStyle/>
          <a:p>
            <a:fld id="{54543CB6-FA17-4D41-B947-609ACDD8DA3C}" type="slidenum">
              <a:rPr lang="de-DE" smtClean="0"/>
              <a:pPr/>
              <a:t>5</a:t>
            </a:fld>
            <a:endParaRPr lang="de-DE" dirty="0"/>
          </a:p>
        </p:txBody>
      </p:sp>
      <p:sp>
        <p:nvSpPr>
          <p:cNvPr id="13" name="Rectangle 1">
            <a:extLst>
              <a:ext uri="{FF2B5EF4-FFF2-40B4-BE49-F238E27FC236}">
                <a16:creationId xmlns:a16="http://schemas.microsoft.com/office/drawing/2014/main" id="{4E197F20-5E14-D83F-E8AE-24F628AA4E50}"/>
              </a:ext>
            </a:extLst>
          </p:cNvPr>
          <p:cNvSpPr>
            <a:spLocks noChangeArrowheads="1"/>
          </p:cNvSpPr>
          <p:nvPr/>
        </p:nvSpPr>
        <p:spPr bwMode="auto">
          <a:xfrm>
            <a:off x="3879329" y="856710"/>
            <a:ext cx="3841363"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defTabSz="1219170" eaLnBrk="0" fontAlgn="base" hangingPunct="0">
              <a:spcBef>
                <a:spcPct val="0"/>
              </a:spcBef>
              <a:spcAft>
                <a:spcPct val="0"/>
              </a:spcAft>
            </a:pPr>
            <a:r>
              <a:rPr lang="en-US" sz="1600" b="1" dirty="0"/>
              <a:t>Lectures</a:t>
            </a:r>
            <a:r>
              <a:rPr lang="en-US" sz="1600" dirty="0"/>
              <a:t>: Thursdays at 10:15</a:t>
            </a:r>
          </a:p>
          <a:p>
            <a:pPr algn="l"/>
            <a:r>
              <a:rPr lang="en-US" sz="1600" b="1" dirty="0"/>
              <a:t>Group work</a:t>
            </a:r>
            <a:r>
              <a:rPr lang="en-US" sz="1600" dirty="0"/>
              <a:t>: ~1 hour/week</a:t>
            </a:r>
            <a:endParaRPr lang="en-US" altLang="en-US" sz="2400" dirty="0">
              <a:latin typeface="Arial" panose="020B0604020202020204" pitchFamily="34" charset="0"/>
            </a:endParaRPr>
          </a:p>
        </p:txBody>
      </p:sp>
      <p:graphicFrame>
        <p:nvGraphicFramePr>
          <p:cNvPr id="3" name="Content Placeholder 2">
            <a:extLst>
              <a:ext uri="{FF2B5EF4-FFF2-40B4-BE49-F238E27FC236}">
                <a16:creationId xmlns:a16="http://schemas.microsoft.com/office/drawing/2014/main" id="{7E896746-1AD8-FC57-3F01-521DF90304C2}"/>
              </a:ext>
            </a:extLst>
          </p:cNvPr>
          <p:cNvGraphicFramePr>
            <a:graphicFrameLocks noGrp="1"/>
          </p:cNvGraphicFramePr>
          <p:nvPr>
            <p:ph sz="quarter" idx="16"/>
            <p:extLst>
              <p:ext uri="{D42A27DB-BD31-4B8C-83A1-F6EECF244321}">
                <p14:modId xmlns:p14="http://schemas.microsoft.com/office/powerpoint/2010/main" val="1082476540"/>
              </p:ext>
            </p:extLst>
          </p:nvPr>
        </p:nvGraphicFramePr>
        <p:xfrm>
          <a:off x="632316" y="1636296"/>
          <a:ext cx="11233150" cy="4400130"/>
        </p:xfrm>
        <a:graphic>
          <a:graphicData uri="http://schemas.openxmlformats.org/drawingml/2006/table">
            <a:tbl>
              <a:tblPr firstRow="1" firstCol="1" lastRow="1" lastCol="1" bandRow="1" bandCol="1"/>
              <a:tblGrid>
                <a:gridCol w="489947">
                  <a:extLst>
                    <a:ext uri="{9D8B030D-6E8A-4147-A177-3AD203B41FA5}">
                      <a16:colId xmlns:a16="http://schemas.microsoft.com/office/drawing/2014/main" val="3636265663"/>
                    </a:ext>
                  </a:extLst>
                </a:gridCol>
                <a:gridCol w="772873">
                  <a:extLst>
                    <a:ext uri="{9D8B030D-6E8A-4147-A177-3AD203B41FA5}">
                      <a16:colId xmlns:a16="http://schemas.microsoft.com/office/drawing/2014/main" val="298760643"/>
                    </a:ext>
                  </a:extLst>
                </a:gridCol>
                <a:gridCol w="6334464">
                  <a:extLst>
                    <a:ext uri="{9D8B030D-6E8A-4147-A177-3AD203B41FA5}">
                      <a16:colId xmlns:a16="http://schemas.microsoft.com/office/drawing/2014/main" val="2894488104"/>
                    </a:ext>
                  </a:extLst>
                </a:gridCol>
                <a:gridCol w="3635866">
                  <a:extLst>
                    <a:ext uri="{9D8B030D-6E8A-4147-A177-3AD203B41FA5}">
                      <a16:colId xmlns:a16="http://schemas.microsoft.com/office/drawing/2014/main" val="2889906165"/>
                    </a:ext>
                  </a:extLst>
                </a:gridCol>
              </a:tblGrid>
              <a:tr h="237612">
                <a:tc>
                  <a:txBody>
                    <a:bodyPr/>
                    <a:lstStyle/>
                    <a:p>
                      <a:pPr marL="36195" algn="l">
                        <a:spcBef>
                          <a:spcPts val="285"/>
                        </a:spcBef>
                      </a:pPr>
                      <a:r>
                        <a:rPr lang="en-US" sz="1400" b="1" i="1" spc="-25"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No.</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marL="36195" algn="l">
                        <a:spcBef>
                          <a:spcPts val="285"/>
                        </a:spcBef>
                      </a:pPr>
                      <a:r>
                        <a:rPr lang="en-US" sz="1400" b="1" spc="-20">
                          <a:solidFill>
                            <a:srgbClr val="000000"/>
                          </a:solidFill>
                          <a:effectLst/>
                          <a:latin typeface="Arial" panose="020B0604020202020204" pitchFamily="34" charset="0"/>
                          <a:ea typeface="Arial" panose="020B0604020202020204" pitchFamily="34" charset="0"/>
                          <a:cs typeface="Times New Roman" panose="02020603050405020304" pitchFamily="18" charset="0"/>
                        </a:rPr>
                        <a:t>Date</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marL="36195" algn="l">
                        <a:spcBef>
                          <a:spcPts val="285"/>
                        </a:spcBef>
                      </a:pPr>
                      <a:r>
                        <a:rPr lang="en-US" sz="1400" b="1" spc="-10">
                          <a:solidFill>
                            <a:srgbClr val="000000"/>
                          </a:solidFill>
                          <a:effectLst/>
                          <a:latin typeface="Arial" panose="020B0604020202020204" pitchFamily="34" charset="0"/>
                          <a:ea typeface="Arial" panose="020B0604020202020204" pitchFamily="34" charset="0"/>
                          <a:cs typeface="Times New Roman" panose="02020603050405020304" pitchFamily="18" charset="0"/>
                        </a:rPr>
                        <a:t>Topic</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marL="36195" algn="l">
                        <a:spcBef>
                          <a:spcPts val="285"/>
                        </a:spcBef>
                      </a:pPr>
                      <a:r>
                        <a:rPr lang="en-US" sz="1400" b="1" spc="-10">
                          <a:solidFill>
                            <a:srgbClr val="000000"/>
                          </a:solidFill>
                          <a:effectLst/>
                          <a:latin typeface="Arial" panose="020B0604020202020204" pitchFamily="34" charset="0"/>
                          <a:ea typeface="Arial" panose="020B0604020202020204" pitchFamily="34" charset="0"/>
                          <a:cs typeface="Times New Roman" panose="02020603050405020304" pitchFamily="18" charset="0"/>
                        </a:rPr>
                        <a:t>Lecturer</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986092060"/>
                  </a:ext>
                </a:extLst>
              </a:tr>
              <a:tr h="244854">
                <a:tc>
                  <a:txBody>
                    <a:bodyPr/>
                    <a:lstStyle/>
                    <a:p>
                      <a:pPr marL="36195" algn="l">
                        <a:spcBef>
                          <a:spcPts val="285"/>
                        </a:spcBef>
                      </a:pPr>
                      <a:r>
                        <a:rPr lang="en-US" sz="1400" i="1" spc="-50" dirty="0">
                          <a:effectLst/>
                          <a:latin typeface="Arial" panose="020B0604020202020204" pitchFamily="34" charset="0"/>
                          <a:ea typeface="Arial" panose="020B0604020202020204" pitchFamily="34" charset="0"/>
                          <a:cs typeface="Times New Roman" panose="02020603050405020304" pitchFamily="18" charset="0"/>
                        </a:rPr>
                        <a:t>1</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36195" algn="l">
                        <a:spcBef>
                          <a:spcPts val="285"/>
                        </a:spcBef>
                      </a:pPr>
                      <a:r>
                        <a:rPr lang="en-US" sz="1400">
                          <a:effectLst/>
                          <a:latin typeface="Arial" panose="020B0604020202020204" pitchFamily="34" charset="0"/>
                          <a:ea typeface="Arial" panose="020B0604020202020204" pitchFamily="34" charset="0"/>
                          <a:cs typeface="Times New Roman" panose="02020603050405020304" pitchFamily="18" charset="0"/>
                        </a:rPr>
                        <a:t>11</a:t>
                      </a:r>
                      <a:r>
                        <a:rPr lang="en-US" sz="1400" spc="-5">
                          <a:effectLst/>
                          <a:latin typeface="Arial" panose="020B0604020202020204" pitchFamily="34" charset="0"/>
                          <a:ea typeface="Arial" panose="020B0604020202020204" pitchFamily="34" charset="0"/>
                          <a:cs typeface="Times New Roman" panose="02020603050405020304" pitchFamily="18" charset="0"/>
                        </a:rPr>
                        <a:t> </a:t>
                      </a:r>
                      <a:r>
                        <a:rPr lang="en-US" sz="1400" spc="-20">
                          <a:effectLst/>
                          <a:latin typeface="Arial" panose="020B0604020202020204" pitchFamily="34" charset="0"/>
                          <a:ea typeface="Arial" panose="020B0604020202020204" pitchFamily="34" charset="0"/>
                          <a:cs typeface="Times New Roman" panose="02020603050405020304" pitchFamily="18" charset="0"/>
                        </a:rPr>
                        <a:t>Sept</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36195" algn="l">
                        <a:spcBef>
                          <a:spcPts val="285"/>
                        </a:spcBef>
                      </a:pPr>
                      <a:r>
                        <a:rPr lang="en-US" sz="1400">
                          <a:effectLst/>
                          <a:latin typeface="Arial" panose="020B0604020202020204" pitchFamily="34" charset="0"/>
                          <a:ea typeface="Arial" panose="020B0604020202020204" pitchFamily="34" charset="0"/>
                          <a:cs typeface="Times New Roman" panose="02020603050405020304" pitchFamily="18" charset="0"/>
                        </a:rPr>
                        <a:t>Intro</a:t>
                      </a:r>
                      <a:r>
                        <a:rPr lang="en-US" sz="1400" spc="-35">
                          <a:effectLst/>
                          <a:latin typeface="Arial" panose="020B0604020202020204" pitchFamily="34" charset="0"/>
                          <a:ea typeface="Arial" panose="020B0604020202020204" pitchFamily="34" charset="0"/>
                          <a:cs typeface="Times New Roman" panose="02020603050405020304" pitchFamily="18" charset="0"/>
                        </a:rPr>
                        <a:t> </a:t>
                      </a:r>
                      <a:r>
                        <a:rPr lang="en-US" sz="1400">
                          <a:effectLst/>
                          <a:latin typeface="Arial" panose="020B0604020202020204" pitchFamily="34" charset="0"/>
                          <a:ea typeface="Arial" panose="020B0604020202020204" pitchFamily="34" charset="0"/>
                          <a:cs typeface="Times New Roman" panose="02020603050405020304" pitchFamily="18" charset="0"/>
                        </a:rPr>
                        <a:t>to</a:t>
                      </a:r>
                      <a:r>
                        <a:rPr lang="en-US" sz="1400" spc="-25">
                          <a:effectLst/>
                          <a:latin typeface="Arial" panose="020B0604020202020204" pitchFamily="34" charset="0"/>
                          <a:ea typeface="Arial" panose="020B0604020202020204" pitchFamily="34" charset="0"/>
                          <a:cs typeface="Times New Roman" panose="02020603050405020304" pitchFamily="18" charset="0"/>
                        </a:rPr>
                        <a:t> </a:t>
                      </a:r>
                      <a:r>
                        <a:rPr lang="en-US" sz="1400">
                          <a:effectLst/>
                          <a:latin typeface="Arial" panose="020B0604020202020204" pitchFamily="34" charset="0"/>
                          <a:ea typeface="Arial" panose="020B0604020202020204" pitchFamily="34" charset="0"/>
                          <a:cs typeface="Times New Roman" panose="02020603050405020304" pitchFamily="18" charset="0"/>
                        </a:rPr>
                        <a:t>ENV</a:t>
                      </a:r>
                      <a:r>
                        <a:rPr lang="en-US" sz="1400" spc="-20">
                          <a:effectLst/>
                          <a:latin typeface="Arial" panose="020B0604020202020204" pitchFamily="34" charset="0"/>
                          <a:ea typeface="Arial" panose="020B0604020202020204" pitchFamily="34" charset="0"/>
                          <a:cs typeface="Times New Roman" panose="02020603050405020304" pitchFamily="18" charset="0"/>
                        </a:rPr>
                        <a:t> </a:t>
                      </a:r>
                      <a:r>
                        <a:rPr lang="en-US" sz="1400">
                          <a:effectLst/>
                          <a:latin typeface="Arial" panose="020B0604020202020204" pitchFamily="34" charset="0"/>
                          <a:ea typeface="Arial" panose="020B0604020202020204" pitchFamily="34" charset="0"/>
                          <a:cs typeface="Times New Roman" panose="02020603050405020304" pitchFamily="18" charset="0"/>
                        </a:rPr>
                        <a:t>402,</a:t>
                      </a:r>
                      <a:r>
                        <a:rPr lang="en-US" sz="1400" spc="-15">
                          <a:effectLst/>
                          <a:latin typeface="Arial" panose="020B0604020202020204" pitchFamily="34" charset="0"/>
                          <a:ea typeface="Arial" panose="020B0604020202020204" pitchFamily="34" charset="0"/>
                          <a:cs typeface="Times New Roman" panose="02020603050405020304" pitchFamily="18" charset="0"/>
                        </a:rPr>
                        <a:t> </a:t>
                      </a:r>
                      <a:r>
                        <a:rPr lang="en-US" sz="1400">
                          <a:effectLst/>
                          <a:latin typeface="Arial" panose="020B0604020202020204" pitchFamily="34" charset="0"/>
                          <a:ea typeface="Arial" panose="020B0604020202020204" pitchFamily="34" charset="0"/>
                          <a:cs typeface="Times New Roman" panose="02020603050405020304" pitchFamily="18" charset="0"/>
                        </a:rPr>
                        <a:t>overview,</a:t>
                      </a:r>
                      <a:r>
                        <a:rPr lang="en-US" sz="1400" spc="-15">
                          <a:effectLst/>
                          <a:latin typeface="Arial" panose="020B0604020202020204" pitchFamily="34" charset="0"/>
                          <a:ea typeface="Arial" panose="020B0604020202020204" pitchFamily="34" charset="0"/>
                          <a:cs typeface="Times New Roman" panose="02020603050405020304" pitchFamily="18" charset="0"/>
                        </a:rPr>
                        <a:t> </a:t>
                      </a:r>
                      <a:r>
                        <a:rPr lang="en-US" sz="1400">
                          <a:effectLst/>
                          <a:latin typeface="Arial" panose="020B0604020202020204" pitchFamily="34" charset="0"/>
                          <a:ea typeface="Arial" panose="020B0604020202020204" pitchFamily="34" charset="0"/>
                          <a:cs typeface="Times New Roman" panose="02020603050405020304" pitchFamily="18" charset="0"/>
                        </a:rPr>
                        <a:t>SDGs,</a:t>
                      </a:r>
                      <a:r>
                        <a:rPr lang="en-US" sz="1400" spc="-15">
                          <a:effectLst/>
                          <a:latin typeface="Arial" panose="020B0604020202020204" pitchFamily="34" charset="0"/>
                          <a:ea typeface="Arial" panose="020B0604020202020204" pitchFamily="34" charset="0"/>
                          <a:cs typeface="Times New Roman" panose="02020603050405020304" pitchFamily="18" charset="0"/>
                        </a:rPr>
                        <a:t> </a:t>
                      </a:r>
                      <a:r>
                        <a:rPr lang="en-US" sz="1400">
                          <a:effectLst/>
                          <a:latin typeface="Arial" panose="020B0604020202020204" pitchFamily="34" charset="0"/>
                          <a:ea typeface="Arial" panose="020B0604020202020204" pitchFamily="34" charset="0"/>
                          <a:cs typeface="Times New Roman" panose="02020603050405020304" pitchFamily="18" charset="0"/>
                        </a:rPr>
                        <a:t>public</a:t>
                      </a:r>
                      <a:r>
                        <a:rPr lang="en-US" sz="1400" spc="-15">
                          <a:effectLst/>
                          <a:latin typeface="Arial" panose="020B0604020202020204" pitchFamily="34" charset="0"/>
                          <a:ea typeface="Arial" panose="020B0604020202020204" pitchFamily="34" charset="0"/>
                          <a:cs typeface="Times New Roman" panose="02020603050405020304" pitchFamily="18" charset="0"/>
                        </a:rPr>
                        <a:t> </a:t>
                      </a:r>
                      <a:r>
                        <a:rPr lang="en-US" sz="1400" spc="-10">
                          <a:effectLst/>
                          <a:latin typeface="Arial" panose="020B0604020202020204" pitchFamily="34" charset="0"/>
                          <a:ea typeface="Arial" panose="020B0604020202020204" pitchFamily="34" charset="0"/>
                          <a:cs typeface="Times New Roman" panose="02020603050405020304" pitchFamily="18" charset="0"/>
                        </a:rPr>
                        <a:t>health</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36195" algn="l">
                        <a:spcBef>
                          <a:spcPts val="285"/>
                        </a:spcBef>
                      </a:pPr>
                      <a:r>
                        <a:rPr lang="en-US" sz="1400" dirty="0">
                          <a:effectLst/>
                          <a:latin typeface="Arial" panose="020B0604020202020204" pitchFamily="34" charset="0"/>
                          <a:ea typeface="Arial" panose="020B0604020202020204" pitchFamily="34" charset="0"/>
                          <a:cs typeface="Times New Roman" panose="02020603050405020304" pitchFamily="18" charset="0"/>
                        </a:rPr>
                        <a:t>J.</a:t>
                      </a:r>
                      <a:r>
                        <a:rPr lang="en-US" sz="1400" spc="-5" dirty="0">
                          <a:effectLst/>
                          <a:latin typeface="Arial" panose="020B0604020202020204" pitchFamily="34" charset="0"/>
                          <a:ea typeface="Arial" panose="020B0604020202020204" pitchFamily="34" charset="0"/>
                          <a:cs typeface="Times New Roman" panose="02020603050405020304" pitchFamily="18" charset="0"/>
                        </a:rPr>
                        <a:t> </a:t>
                      </a:r>
                      <a:r>
                        <a:rPr lang="en-US" sz="1400" spc="-10" dirty="0">
                          <a:effectLst/>
                          <a:latin typeface="Arial" panose="020B0604020202020204" pitchFamily="34" charset="0"/>
                          <a:ea typeface="Arial" panose="020B0604020202020204" pitchFamily="34" charset="0"/>
                          <a:cs typeface="Times New Roman" panose="02020603050405020304" pitchFamily="18" charset="0"/>
                        </a:rPr>
                        <a:t>MacArthur</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82016342"/>
                  </a:ext>
                </a:extLst>
              </a:tr>
              <a:tr h="244854">
                <a:tc>
                  <a:txBody>
                    <a:bodyPr/>
                    <a:lstStyle/>
                    <a:p>
                      <a:pPr marL="36195" algn="l">
                        <a:spcBef>
                          <a:spcPts val="285"/>
                        </a:spcBef>
                      </a:pPr>
                      <a:r>
                        <a:rPr lang="en-US" sz="1400" i="1" spc="-50" dirty="0">
                          <a:effectLst/>
                          <a:latin typeface="Arial" panose="020B0604020202020204" pitchFamily="34" charset="0"/>
                          <a:ea typeface="Arial" panose="020B0604020202020204" pitchFamily="34" charset="0"/>
                          <a:cs typeface="Times New Roman" panose="02020603050405020304" pitchFamily="18" charset="0"/>
                        </a:rPr>
                        <a:t>2</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l">
                        <a:spcBef>
                          <a:spcPts val="285"/>
                        </a:spcBef>
                      </a:pPr>
                      <a:r>
                        <a:rPr lang="en-US" sz="1400" dirty="0">
                          <a:effectLst/>
                          <a:latin typeface="Arial" panose="020B0604020202020204" pitchFamily="34" charset="0"/>
                          <a:ea typeface="Arial" panose="020B0604020202020204" pitchFamily="34" charset="0"/>
                          <a:cs typeface="Times New Roman" panose="02020603050405020304" pitchFamily="18" charset="0"/>
                        </a:rPr>
                        <a:t>18</a:t>
                      </a:r>
                      <a:r>
                        <a:rPr lang="en-US" sz="1400" spc="-5" dirty="0">
                          <a:effectLst/>
                          <a:latin typeface="Arial" panose="020B0604020202020204" pitchFamily="34" charset="0"/>
                          <a:ea typeface="Arial" panose="020B0604020202020204" pitchFamily="34" charset="0"/>
                          <a:cs typeface="Times New Roman" panose="02020603050405020304" pitchFamily="18" charset="0"/>
                        </a:rPr>
                        <a:t> </a:t>
                      </a:r>
                      <a:r>
                        <a:rPr lang="en-US" sz="1400" spc="-20" dirty="0">
                          <a:effectLst/>
                          <a:latin typeface="Arial" panose="020B0604020202020204" pitchFamily="34" charset="0"/>
                          <a:ea typeface="Arial" panose="020B0604020202020204" pitchFamily="34" charset="0"/>
                          <a:cs typeface="Times New Roman" panose="02020603050405020304" pitchFamily="18" charset="0"/>
                        </a:rPr>
                        <a:t>Sept</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6195" algn="l">
                        <a:spcBef>
                          <a:spcPts val="285"/>
                        </a:spcBef>
                      </a:pPr>
                      <a:r>
                        <a:rPr lang="en-US" sz="1400" dirty="0">
                          <a:effectLst/>
                          <a:latin typeface="Arial" panose="020B0604020202020204" pitchFamily="34" charset="0"/>
                          <a:ea typeface="Arial" panose="020B0604020202020204" pitchFamily="34" charset="0"/>
                          <a:cs typeface="Times New Roman" panose="02020603050405020304" pitchFamily="18" charset="0"/>
                        </a:rPr>
                        <a:t>Water</a:t>
                      </a:r>
                      <a:r>
                        <a:rPr lang="en-US" sz="1400" spc="-25"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treatment</a:t>
                      </a:r>
                      <a:r>
                        <a:rPr lang="en-US" sz="1400" spc="-15"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and</a:t>
                      </a:r>
                      <a:r>
                        <a:rPr lang="en-US" sz="1400" spc="-25"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safe</a:t>
                      </a:r>
                      <a:r>
                        <a:rPr lang="en-US" sz="1400" spc="-20" dirty="0">
                          <a:effectLst/>
                          <a:latin typeface="Arial" panose="020B0604020202020204" pitchFamily="34" charset="0"/>
                          <a:ea typeface="Arial" panose="020B0604020202020204" pitchFamily="34" charset="0"/>
                          <a:cs typeface="Times New Roman" panose="02020603050405020304" pitchFamily="18" charset="0"/>
                        </a:rPr>
                        <a:t> </a:t>
                      </a:r>
                      <a:r>
                        <a:rPr lang="en-US" sz="1400" spc="-10" dirty="0">
                          <a:effectLst/>
                          <a:latin typeface="Arial" panose="020B0604020202020204" pitchFamily="34" charset="0"/>
                          <a:ea typeface="Arial" panose="020B0604020202020204" pitchFamily="34" charset="0"/>
                          <a:cs typeface="Times New Roman" panose="02020603050405020304" pitchFamily="18" charset="0"/>
                        </a:rPr>
                        <a:t>storage</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6195" algn="l">
                        <a:spcBef>
                          <a:spcPts val="285"/>
                        </a:spcBef>
                      </a:pPr>
                      <a:r>
                        <a:rPr lang="en-US" sz="1400">
                          <a:effectLst/>
                          <a:latin typeface="Arial" panose="020B0604020202020204" pitchFamily="34" charset="0"/>
                          <a:ea typeface="Arial" panose="020B0604020202020204" pitchFamily="34" charset="0"/>
                          <a:cs typeface="Times New Roman" panose="02020603050405020304" pitchFamily="18" charset="0"/>
                        </a:rPr>
                        <a:t>L.</a:t>
                      </a:r>
                      <a:r>
                        <a:rPr lang="en-US" sz="1400" spc="-5">
                          <a:effectLst/>
                          <a:latin typeface="Arial" panose="020B0604020202020204" pitchFamily="34" charset="0"/>
                          <a:ea typeface="Arial" panose="020B0604020202020204" pitchFamily="34" charset="0"/>
                          <a:cs typeface="Times New Roman" panose="02020603050405020304" pitchFamily="18" charset="0"/>
                        </a:rPr>
                        <a:t> </a:t>
                      </a:r>
                      <a:r>
                        <a:rPr lang="en-US" sz="1400" spc="-10">
                          <a:effectLst/>
                          <a:latin typeface="Arial" panose="020B0604020202020204" pitchFamily="34" charset="0"/>
                          <a:ea typeface="Arial" panose="020B0604020202020204" pitchFamily="34" charset="0"/>
                          <a:cs typeface="Times New Roman" panose="02020603050405020304" pitchFamily="18" charset="0"/>
                        </a:rPr>
                        <a:t>Fache</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9476133"/>
                  </a:ext>
                </a:extLst>
              </a:tr>
              <a:tr h="244854">
                <a:tc>
                  <a:txBody>
                    <a:bodyPr/>
                    <a:lstStyle/>
                    <a:p>
                      <a:pPr marL="36195" algn="l">
                        <a:spcBef>
                          <a:spcPts val="285"/>
                        </a:spcBef>
                      </a:pPr>
                      <a:r>
                        <a:rPr lang="en-US" sz="1400" i="1" spc="-50">
                          <a:effectLst/>
                          <a:latin typeface="Arial" panose="020B0604020202020204" pitchFamily="34" charset="0"/>
                          <a:ea typeface="Arial" panose="020B0604020202020204" pitchFamily="34" charset="0"/>
                          <a:cs typeface="Times New Roman" panose="02020603050405020304" pitchFamily="18" charset="0"/>
                        </a:rPr>
                        <a:t>3</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l">
                        <a:spcBef>
                          <a:spcPts val="285"/>
                        </a:spcBef>
                      </a:pPr>
                      <a:r>
                        <a:rPr lang="en-US" sz="1400" dirty="0">
                          <a:effectLst/>
                          <a:latin typeface="Arial" panose="020B0604020202020204" pitchFamily="34" charset="0"/>
                          <a:ea typeface="Arial" panose="020B0604020202020204" pitchFamily="34" charset="0"/>
                          <a:cs typeface="Times New Roman" panose="02020603050405020304" pitchFamily="18" charset="0"/>
                        </a:rPr>
                        <a:t>25</a:t>
                      </a:r>
                      <a:r>
                        <a:rPr lang="en-US" sz="1400" spc="-5" dirty="0">
                          <a:effectLst/>
                          <a:latin typeface="Arial" panose="020B0604020202020204" pitchFamily="34" charset="0"/>
                          <a:ea typeface="Arial" panose="020B0604020202020204" pitchFamily="34" charset="0"/>
                          <a:cs typeface="Times New Roman" panose="02020603050405020304" pitchFamily="18" charset="0"/>
                        </a:rPr>
                        <a:t> </a:t>
                      </a:r>
                      <a:r>
                        <a:rPr lang="en-US" sz="1400" spc="-20" dirty="0">
                          <a:effectLst/>
                          <a:latin typeface="Arial" panose="020B0604020202020204" pitchFamily="34" charset="0"/>
                          <a:ea typeface="Arial" panose="020B0604020202020204" pitchFamily="34" charset="0"/>
                          <a:cs typeface="Times New Roman" panose="02020603050405020304" pitchFamily="18" charset="0"/>
                        </a:rPr>
                        <a:t>Sept</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6195" algn="l">
                        <a:spcBef>
                          <a:spcPts val="285"/>
                        </a:spcBef>
                      </a:pPr>
                      <a:r>
                        <a:rPr lang="en-US" sz="1400" dirty="0">
                          <a:effectLst/>
                          <a:latin typeface="Arial" panose="020B0604020202020204" pitchFamily="34" charset="0"/>
                          <a:ea typeface="Arial" panose="020B0604020202020204" pitchFamily="34" charset="0"/>
                          <a:cs typeface="Times New Roman" panose="02020603050405020304" pitchFamily="18" charset="0"/>
                        </a:rPr>
                        <a:t>Water</a:t>
                      </a:r>
                      <a:r>
                        <a:rPr lang="en-US" sz="1400" spc="-10"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supply</a:t>
                      </a:r>
                      <a:r>
                        <a:rPr lang="en-US" sz="1400" spc="-25"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from</a:t>
                      </a:r>
                      <a:r>
                        <a:rPr lang="en-US" sz="1400" spc="-25"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source</a:t>
                      </a:r>
                      <a:r>
                        <a:rPr lang="en-US" sz="1400" spc="-15"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to</a:t>
                      </a:r>
                      <a:r>
                        <a:rPr lang="en-US" sz="1400" spc="-25" dirty="0">
                          <a:effectLst/>
                          <a:latin typeface="Arial" panose="020B0604020202020204" pitchFamily="34" charset="0"/>
                          <a:ea typeface="Arial" panose="020B0604020202020204" pitchFamily="34" charset="0"/>
                          <a:cs typeface="Times New Roman" panose="02020603050405020304" pitchFamily="18" charset="0"/>
                        </a:rPr>
                        <a:t> </a:t>
                      </a:r>
                      <a:r>
                        <a:rPr lang="en-US" sz="1400" spc="-10" dirty="0">
                          <a:effectLst/>
                          <a:latin typeface="Arial" panose="020B0604020202020204" pitchFamily="34" charset="0"/>
                          <a:ea typeface="Arial" panose="020B0604020202020204" pitchFamily="34" charset="0"/>
                          <a:cs typeface="Times New Roman" panose="02020603050405020304" pitchFamily="18" charset="0"/>
                        </a:rPr>
                        <a:t>consumer</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6195" algn="l">
                        <a:spcBef>
                          <a:spcPts val="285"/>
                        </a:spcBef>
                      </a:pPr>
                      <a:r>
                        <a:rPr lang="en-US" sz="1400">
                          <a:effectLst/>
                          <a:latin typeface="Arial" panose="020B0604020202020204" pitchFamily="34" charset="0"/>
                          <a:ea typeface="Arial" panose="020B0604020202020204" pitchFamily="34" charset="0"/>
                          <a:cs typeface="Times New Roman" panose="02020603050405020304" pitchFamily="18" charset="0"/>
                        </a:rPr>
                        <a:t>M.</a:t>
                      </a:r>
                      <a:r>
                        <a:rPr lang="en-US" sz="1400" spc="-10">
                          <a:effectLst/>
                          <a:latin typeface="Arial" panose="020B0604020202020204" pitchFamily="34" charset="0"/>
                          <a:ea typeface="Arial" panose="020B0604020202020204" pitchFamily="34" charset="0"/>
                          <a:cs typeface="Times New Roman" panose="02020603050405020304" pitchFamily="18" charset="0"/>
                        </a:rPr>
                        <a:t> Boller</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5555640"/>
                  </a:ext>
                </a:extLst>
              </a:tr>
              <a:tr h="244854">
                <a:tc>
                  <a:txBody>
                    <a:bodyPr/>
                    <a:lstStyle/>
                    <a:p>
                      <a:pPr marL="36195" algn="l">
                        <a:spcBef>
                          <a:spcPts val="285"/>
                        </a:spcBef>
                      </a:pPr>
                      <a:r>
                        <a:rPr lang="en-US" sz="1400" i="1" spc="-50">
                          <a:effectLst/>
                          <a:latin typeface="Arial" panose="020B0604020202020204" pitchFamily="34" charset="0"/>
                          <a:ea typeface="Arial" panose="020B0604020202020204" pitchFamily="34" charset="0"/>
                          <a:cs typeface="Times New Roman" panose="02020603050405020304" pitchFamily="18" charset="0"/>
                        </a:rPr>
                        <a:t>4</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l">
                        <a:spcBef>
                          <a:spcPts val="285"/>
                        </a:spcBef>
                      </a:pPr>
                      <a:r>
                        <a:rPr lang="en-US" sz="1400" dirty="0">
                          <a:effectLst/>
                          <a:latin typeface="Arial" panose="020B0604020202020204" pitchFamily="34" charset="0"/>
                          <a:ea typeface="Arial" panose="020B0604020202020204" pitchFamily="34" charset="0"/>
                          <a:cs typeface="Times New Roman" panose="02020603050405020304" pitchFamily="18" charset="0"/>
                        </a:rPr>
                        <a:t>2 </a:t>
                      </a:r>
                      <a:r>
                        <a:rPr lang="en-US" sz="1400" spc="-25" dirty="0">
                          <a:effectLst/>
                          <a:latin typeface="Arial" panose="020B0604020202020204" pitchFamily="34" charset="0"/>
                          <a:ea typeface="Arial" panose="020B0604020202020204" pitchFamily="34" charset="0"/>
                          <a:cs typeface="Times New Roman" panose="02020603050405020304" pitchFamily="18" charset="0"/>
                        </a:rPr>
                        <a:t>Oct</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6195" algn="l">
                        <a:spcBef>
                          <a:spcPts val="285"/>
                        </a:spcBef>
                      </a:pPr>
                      <a:r>
                        <a:rPr lang="en-US" sz="1400" dirty="0">
                          <a:effectLst/>
                          <a:latin typeface="Arial" panose="020B0604020202020204" pitchFamily="34" charset="0"/>
                          <a:ea typeface="Arial" panose="020B0604020202020204" pitchFamily="34" charset="0"/>
                          <a:cs typeface="Times New Roman" panose="02020603050405020304" pitchFamily="18" charset="0"/>
                        </a:rPr>
                        <a:t>Municipal</a:t>
                      </a:r>
                      <a:r>
                        <a:rPr lang="en-US" sz="1400" spc="-30"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solid</a:t>
                      </a:r>
                      <a:r>
                        <a:rPr lang="en-US" sz="1400" spc="-25"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waste</a:t>
                      </a:r>
                      <a:r>
                        <a:rPr lang="en-US" sz="1400" spc="-30" dirty="0">
                          <a:effectLst/>
                          <a:latin typeface="Arial" panose="020B0604020202020204" pitchFamily="34" charset="0"/>
                          <a:ea typeface="Arial" panose="020B0604020202020204" pitchFamily="34" charset="0"/>
                          <a:cs typeface="Times New Roman" panose="02020603050405020304" pitchFamily="18" charset="0"/>
                        </a:rPr>
                        <a:t> </a:t>
                      </a:r>
                      <a:r>
                        <a:rPr lang="en-US" sz="1400" spc="-10" dirty="0">
                          <a:effectLst/>
                          <a:latin typeface="Arial" panose="020B0604020202020204" pitchFamily="34" charset="0"/>
                          <a:ea typeface="Arial" panose="020B0604020202020204" pitchFamily="34" charset="0"/>
                          <a:cs typeface="Times New Roman" panose="02020603050405020304" pitchFamily="18" charset="0"/>
                        </a:rPr>
                        <a:t>management</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6195" algn="l">
                        <a:spcBef>
                          <a:spcPts val="285"/>
                        </a:spcBef>
                      </a:pPr>
                      <a:r>
                        <a:rPr lang="en-US" sz="1400">
                          <a:effectLst/>
                          <a:latin typeface="Arial" panose="020B0604020202020204" pitchFamily="34" charset="0"/>
                          <a:ea typeface="Arial" panose="020B0604020202020204" pitchFamily="34" charset="0"/>
                          <a:cs typeface="Times New Roman" panose="02020603050405020304" pitchFamily="18" charset="0"/>
                        </a:rPr>
                        <a:t>D. </a:t>
                      </a:r>
                      <a:r>
                        <a:rPr lang="en-US" sz="1400" spc="-20">
                          <a:effectLst/>
                          <a:latin typeface="Arial" panose="020B0604020202020204" pitchFamily="34" charset="0"/>
                          <a:ea typeface="Arial" panose="020B0604020202020204" pitchFamily="34" charset="0"/>
                          <a:cs typeface="Times New Roman" panose="02020603050405020304" pitchFamily="18" charset="0"/>
                        </a:rPr>
                        <a:t>Tosi</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4667908"/>
                  </a:ext>
                </a:extLst>
              </a:tr>
              <a:tr h="244854">
                <a:tc>
                  <a:txBody>
                    <a:bodyPr/>
                    <a:lstStyle/>
                    <a:p>
                      <a:pPr marL="36195" algn="l">
                        <a:spcBef>
                          <a:spcPts val="275"/>
                        </a:spcBef>
                      </a:pPr>
                      <a:r>
                        <a:rPr lang="en-US" sz="1400" i="1" spc="-50" dirty="0">
                          <a:effectLst/>
                          <a:latin typeface="Arial" panose="020B0604020202020204" pitchFamily="34" charset="0"/>
                          <a:ea typeface="Arial" panose="020B0604020202020204" pitchFamily="34" charset="0"/>
                          <a:cs typeface="Times New Roman" panose="02020603050405020304" pitchFamily="18" charset="0"/>
                        </a:rPr>
                        <a:t>5</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l">
                        <a:spcBef>
                          <a:spcPts val="275"/>
                        </a:spcBef>
                      </a:pPr>
                      <a:r>
                        <a:rPr lang="en-US" sz="1400" dirty="0">
                          <a:effectLst/>
                          <a:latin typeface="Arial" panose="020B0604020202020204" pitchFamily="34" charset="0"/>
                          <a:ea typeface="Arial" panose="020B0604020202020204" pitchFamily="34" charset="0"/>
                          <a:cs typeface="Times New Roman" panose="02020603050405020304" pitchFamily="18" charset="0"/>
                        </a:rPr>
                        <a:t>9 </a:t>
                      </a:r>
                      <a:r>
                        <a:rPr lang="en-US" sz="1400" spc="-25" dirty="0">
                          <a:effectLst/>
                          <a:latin typeface="Arial" panose="020B0604020202020204" pitchFamily="34" charset="0"/>
                          <a:ea typeface="Arial" panose="020B0604020202020204" pitchFamily="34" charset="0"/>
                          <a:cs typeface="Times New Roman" panose="02020603050405020304" pitchFamily="18" charset="0"/>
                        </a:rPr>
                        <a:t>Oct</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6195" algn="l">
                        <a:spcBef>
                          <a:spcPts val="275"/>
                        </a:spcBef>
                      </a:pPr>
                      <a:r>
                        <a:rPr lang="en-US" sz="1400">
                          <a:effectLst/>
                          <a:latin typeface="Arial" panose="020B0604020202020204" pitchFamily="34" charset="0"/>
                          <a:ea typeface="Arial" panose="020B0604020202020204" pitchFamily="34" charset="0"/>
                          <a:cs typeface="Times New Roman" panose="02020603050405020304" pitchFamily="18" charset="0"/>
                        </a:rPr>
                        <a:t>Sanitation</a:t>
                      </a:r>
                      <a:r>
                        <a:rPr lang="en-US" sz="1400" spc="-30">
                          <a:effectLst/>
                          <a:latin typeface="Arial" panose="020B0604020202020204" pitchFamily="34" charset="0"/>
                          <a:ea typeface="Arial" panose="020B0604020202020204" pitchFamily="34" charset="0"/>
                          <a:cs typeface="Times New Roman" panose="02020603050405020304" pitchFamily="18" charset="0"/>
                        </a:rPr>
                        <a:t> </a:t>
                      </a:r>
                      <a:r>
                        <a:rPr lang="en-US" sz="1400">
                          <a:effectLst/>
                          <a:latin typeface="Arial" panose="020B0604020202020204" pitchFamily="34" charset="0"/>
                          <a:ea typeface="Arial" panose="020B0604020202020204" pitchFamily="34" charset="0"/>
                          <a:cs typeface="Times New Roman" panose="02020603050405020304" pitchFamily="18" charset="0"/>
                        </a:rPr>
                        <a:t>systems</a:t>
                      </a:r>
                      <a:r>
                        <a:rPr lang="en-US" sz="1400" spc="-25">
                          <a:effectLst/>
                          <a:latin typeface="Arial" panose="020B0604020202020204" pitchFamily="34" charset="0"/>
                          <a:ea typeface="Arial" panose="020B0604020202020204" pitchFamily="34" charset="0"/>
                          <a:cs typeface="Times New Roman" panose="02020603050405020304" pitchFamily="18" charset="0"/>
                        </a:rPr>
                        <a:t> </a:t>
                      </a:r>
                      <a:r>
                        <a:rPr lang="en-US" sz="1400">
                          <a:effectLst/>
                          <a:latin typeface="Arial" panose="020B0604020202020204" pitchFamily="34" charset="0"/>
                          <a:ea typeface="Arial" panose="020B0604020202020204" pitchFamily="34" charset="0"/>
                          <a:cs typeface="Times New Roman" panose="02020603050405020304" pitchFamily="18" charset="0"/>
                        </a:rPr>
                        <a:t>and</a:t>
                      </a:r>
                      <a:r>
                        <a:rPr lang="en-US" sz="1400" spc="-40">
                          <a:effectLst/>
                          <a:latin typeface="Arial" panose="020B0604020202020204" pitchFamily="34" charset="0"/>
                          <a:ea typeface="Arial" panose="020B0604020202020204" pitchFamily="34" charset="0"/>
                          <a:cs typeface="Times New Roman" panose="02020603050405020304" pitchFamily="18" charset="0"/>
                        </a:rPr>
                        <a:t> </a:t>
                      </a:r>
                      <a:r>
                        <a:rPr lang="en-US" sz="1400">
                          <a:effectLst/>
                          <a:latin typeface="Arial" panose="020B0604020202020204" pitchFamily="34" charset="0"/>
                          <a:ea typeface="Arial" panose="020B0604020202020204" pitchFamily="34" charset="0"/>
                          <a:cs typeface="Times New Roman" panose="02020603050405020304" pitchFamily="18" charset="0"/>
                        </a:rPr>
                        <a:t>technologies</a:t>
                      </a:r>
                      <a:r>
                        <a:rPr lang="en-US" sz="1400" spc="-25">
                          <a:effectLst/>
                          <a:latin typeface="Arial" panose="020B0604020202020204" pitchFamily="34" charset="0"/>
                          <a:ea typeface="Arial" panose="020B0604020202020204" pitchFamily="34" charset="0"/>
                          <a:cs typeface="Times New Roman" panose="02020603050405020304" pitchFamily="18" charset="0"/>
                        </a:rPr>
                        <a:t> </a:t>
                      </a:r>
                      <a:r>
                        <a:rPr lang="en-US" sz="1400">
                          <a:effectLst/>
                          <a:latin typeface="Arial" panose="020B0604020202020204" pitchFamily="34" charset="0"/>
                          <a:ea typeface="Arial" panose="020B0604020202020204" pitchFamily="34" charset="0"/>
                          <a:cs typeface="Times New Roman" panose="02020603050405020304" pitchFamily="18" charset="0"/>
                        </a:rPr>
                        <a:t>Part</a:t>
                      </a:r>
                      <a:r>
                        <a:rPr lang="en-US" sz="1400" spc="-25">
                          <a:effectLst/>
                          <a:latin typeface="Arial" panose="020B0604020202020204" pitchFamily="34" charset="0"/>
                          <a:ea typeface="Arial" panose="020B0604020202020204" pitchFamily="34" charset="0"/>
                          <a:cs typeface="Times New Roman" panose="02020603050405020304" pitchFamily="18" charset="0"/>
                        </a:rPr>
                        <a:t> </a:t>
                      </a:r>
                      <a:r>
                        <a:rPr lang="en-US" sz="1400" spc="-50">
                          <a:effectLst/>
                          <a:latin typeface="Arial" panose="020B0604020202020204" pitchFamily="34" charset="0"/>
                          <a:ea typeface="Arial" panose="020B0604020202020204" pitchFamily="34" charset="0"/>
                          <a:cs typeface="Times New Roman" panose="02020603050405020304" pitchFamily="18" charset="0"/>
                        </a:rPr>
                        <a:t>1</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6195" algn="l">
                        <a:spcBef>
                          <a:spcPts val="275"/>
                        </a:spcBef>
                      </a:pPr>
                      <a:r>
                        <a:rPr lang="en-US" sz="1400">
                          <a:effectLst/>
                          <a:latin typeface="Arial" panose="020B0604020202020204" pitchFamily="34" charset="0"/>
                          <a:ea typeface="Arial" panose="020B0604020202020204" pitchFamily="34" charset="0"/>
                          <a:cs typeface="Times New Roman" panose="02020603050405020304" pitchFamily="18" charset="0"/>
                        </a:rPr>
                        <a:t>A.</a:t>
                      </a:r>
                      <a:r>
                        <a:rPr lang="en-US" sz="1400" spc="-10">
                          <a:effectLst/>
                          <a:latin typeface="Arial" panose="020B0604020202020204" pitchFamily="34" charset="0"/>
                          <a:ea typeface="Arial" panose="020B0604020202020204" pitchFamily="34" charset="0"/>
                          <a:cs typeface="Times New Roman" panose="02020603050405020304" pitchFamily="18" charset="0"/>
                        </a:rPr>
                        <a:t> </a:t>
                      </a:r>
                      <a:r>
                        <a:rPr lang="en-US" sz="1400">
                          <a:effectLst/>
                          <a:latin typeface="Arial" panose="020B0604020202020204" pitchFamily="34" charset="0"/>
                          <a:ea typeface="Arial" panose="020B0604020202020204" pitchFamily="34" charset="0"/>
                          <a:cs typeface="Times New Roman" panose="02020603050405020304" pitchFamily="18" charset="0"/>
                        </a:rPr>
                        <a:t>Narayan</a:t>
                      </a:r>
                      <a:r>
                        <a:rPr lang="en-US" sz="1400" spc="-20">
                          <a:effectLst/>
                          <a:latin typeface="Arial" panose="020B0604020202020204" pitchFamily="34" charset="0"/>
                          <a:ea typeface="Arial" panose="020B0604020202020204" pitchFamily="34" charset="0"/>
                          <a:cs typeface="Times New Roman" panose="02020603050405020304" pitchFamily="18" charset="0"/>
                        </a:rPr>
                        <a:t> </a:t>
                      </a:r>
                      <a:r>
                        <a:rPr lang="en-US" sz="1400" spc="-50">
                          <a:effectLst/>
                          <a:latin typeface="Arial" panose="020B0604020202020204" pitchFamily="34" charset="0"/>
                          <a:ea typeface="Arial" panose="020B0604020202020204" pitchFamily="34" charset="0"/>
                          <a:cs typeface="Times New Roman" panose="02020603050405020304" pitchFamily="18" charset="0"/>
                        </a:rPr>
                        <a:t>/</a:t>
                      </a:r>
                      <a:r>
                        <a:rPr lang="en-GB" sz="1400" spc="-50">
                          <a:effectLst/>
                          <a:latin typeface="Arial" panose="020B0604020202020204" pitchFamily="34" charset="0"/>
                          <a:ea typeface="Arial" panose="020B0604020202020204" pitchFamily="34" charset="0"/>
                          <a:cs typeface="Times New Roman" panose="02020603050405020304" pitchFamily="18" charset="0"/>
                        </a:rPr>
                        <a:t> </a:t>
                      </a:r>
                      <a:r>
                        <a:rPr lang="en-US" sz="1400">
                          <a:effectLst/>
                          <a:latin typeface="Arial" panose="020B0604020202020204" pitchFamily="34" charset="0"/>
                          <a:ea typeface="Arial" panose="020B0604020202020204" pitchFamily="34" charset="0"/>
                          <a:cs typeface="Times New Roman" panose="02020603050405020304" pitchFamily="18" charset="0"/>
                        </a:rPr>
                        <a:t>P.</a:t>
                      </a:r>
                      <a:r>
                        <a:rPr lang="en-US" sz="1400" spc="-5">
                          <a:effectLst/>
                          <a:latin typeface="Arial" panose="020B0604020202020204" pitchFamily="34" charset="0"/>
                          <a:ea typeface="Arial" panose="020B0604020202020204" pitchFamily="34" charset="0"/>
                          <a:cs typeface="Times New Roman" panose="02020603050405020304" pitchFamily="18" charset="0"/>
                        </a:rPr>
                        <a:t> </a:t>
                      </a:r>
                      <a:r>
                        <a:rPr lang="en-US" sz="1400" spc="-10">
                          <a:effectLst/>
                          <a:latin typeface="Arial" panose="020B0604020202020204" pitchFamily="34" charset="0"/>
                          <a:ea typeface="Arial" panose="020B0604020202020204" pitchFamily="34" charset="0"/>
                          <a:cs typeface="Times New Roman" panose="02020603050405020304" pitchFamily="18" charset="0"/>
                        </a:rPr>
                        <a:t>Reymond</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1471584"/>
                  </a:ext>
                </a:extLst>
              </a:tr>
              <a:tr h="244854">
                <a:tc>
                  <a:txBody>
                    <a:bodyPr/>
                    <a:lstStyle/>
                    <a:p>
                      <a:pPr marL="36195" algn="l">
                        <a:spcBef>
                          <a:spcPts val="285"/>
                        </a:spcBef>
                      </a:pPr>
                      <a:r>
                        <a:rPr lang="en-US" sz="1400" i="1" spc="-50" dirty="0">
                          <a:effectLst/>
                          <a:latin typeface="Arial" panose="020B0604020202020204" pitchFamily="34" charset="0"/>
                          <a:ea typeface="Arial" panose="020B0604020202020204" pitchFamily="34" charset="0"/>
                          <a:cs typeface="Times New Roman" panose="02020603050405020304" pitchFamily="18" charset="0"/>
                        </a:rPr>
                        <a:t>6</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l">
                        <a:spcBef>
                          <a:spcPts val="285"/>
                        </a:spcBef>
                      </a:pPr>
                      <a:r>
                        <a:rPr lang="en-US" sz="1400" dirty="0">
                          <a:effectLst/>
                          <a:latin typeface="Arial" panose="020B0604020202020204" pitchFamily="34" charset="0"/>
                          <a:ea typeface="Arial" panose="020B0604020202020204" pitchFamily="34" charset="0"/>
                          <a:cs typeface="Times New Roman" panose="02020603050405020304" pitchFamily="18" charset="0"/>
                        </a:rPr>
                        <a:t>16</a:t>
                      </a:r>
                      <a:r>
                        <a:rPr lang="en-US" sz="1400" spc="-5" dirty="0">
                          <a:effectLst/>
                          <a:latin typeface="Arial" panose="020B0604020202020204" pitchFamily="34" charset="0"/>
                          <a:ea typeface="Arial" panose="020B0604020202020204" pitchFamily="34" charset="0"/>
                          <a:cs typeface="Times New Roman" panose="02020603050405020304" pitchFamily="18" charset="0"/>
                        </a:rPr>
                        <a:t> </a:t>
                      </a:r>
                      <a:r>
                        <a:rPr lang="en-US" sz="1400" spc="-25" dirty="0">
                          <a:effectLst/>
                          <a:latin typeface="Arial" panose="020B0604020202020204" pitchFamily="34" charset="0"/>
                          <a:ea typeface="Arial" panose="020B0604020202020204" pitchFamily="34" charset="0"/>
                          <a:cs typeface="Times New Roman" panose="02020603050405020304" pitchFamily="18" charset="0"/>
                        </a:rPr>
                        <a:t>Oct</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6195" algn="l">
                        <a:spcBef>
                          <a:spcPts val="285"/>
                        </a:spcBef>
                      </a:pPr>
                      <a:r>
                        <a:rPr lang="en-US" sz="1400" dirty="0">
                          <a:effectLst/>
                          <a:latin typeface="Arial" panose="020B0604020202020204" pitchFamily="34" charset="0"/>
                          <a:ea typeface="Arial" panose="020B0604020202020204" pitchFamily="34" charset="0"/>
                          <a:cs typeface="Times New Roman" panose="02020603050405020304" pitchFamily="18" charset="0"/>
                        </a:rPr>
                        <a:t>Sanitation</a:t>
                      </a:r>
                      <a:r>
                        <a:rPr lang="en-US" sz="1400" spc="-30"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systems</a:t>
                      </a:r>
                      <a:r>
                        <a:rPr lang="en-US" sz="1400" spc="-25"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and</a:t>
                      </a:r>
                      <a:r>
                        <a:rPr lang="en-US" sz="1400" spc="-40"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technologies</a:t>
                      </a:r>
                      <a:r>
                        <a:rPr lang="en-US" sz="1400" spc="-25"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Part</a:t>
                      </a:r>
                      <a:r>
                        <a:rPr lang="en-US" sz="1400" spc="-25" dirty="0">
                          <a:effectLst/>
                          <a:latin typeface="Arial" panose="020B0604020202020204" pitchFamily="34" charset="0"/>
                          <a:ea typeface="Arial" panose="020B0604020202020204" pitchFamily="34" charset="0"/>
                          <a:cs typeface="Times New Roman" panose="02020603050405020304" pitchFamily="18" charset="0"/>
                        </a:rPr>
                        <a:t> </a:t>
                      </a:r>
                      <a:r>
                        <a:rPr lang="en-US" sz="1400" spc="-50" dirty="0">
                          <a:effectLst/>
                          <a:latin typeface="Arial" panose="020B0604020202020204" pitchFamily="34" charset="0"/>
                          <a:ea typeface="Arial" panose="020B0604020202020204" pitchFamily="34" charset="0"/>
                          <a:cs typeface="Times New Roman" panose="02020603050405020304" pitchFamily="18" charset="0"/>
                        </a:rPr>
                        <a:t>2</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6195" algn="l">
                        <a:spcBef>
                          <a:spcPts val="285"/>
                        </a:spcBef>
                      </a:pPr>
                      <a:r>
                        <a:rPr lang="en-US" sz="1400" dirty="0">
                          <a:effectLst/>
                          <a:latin typeface="Arial" panose="020B0604020202020204" pitchFamily="34" charset="0"/>
                          <a:ea typeface="Arial" panose="020B0604020202020204" pitchFamily="34" charset="0"/>
                          <a:cs typeface="Times New Roman" panose="02020603050405020304" pitchFamily="18" charset="0"/>
                        </a:rPr>
                        <a:t>K.</a:t>
                      </a:r>
                      <a:r>
                        <a:rPr lang="en-US" sz="1400" spc="5" dirty="0">
                          <a:effectLst/>
                          <a:latin typeface="Arial" panose="020B0604020202020204" pitchFamily="34" charset="0"/>
                          <a:ea typeface="Arial" panose="020B0604020202020204" pitchFamily="34" charset="0"/>
                          <a:cs typeface="Times New Roman" panose="02020603050405020304" pitchFamily="18" charset="0"/>
                        </a:rPr>
                        <a:t> </a:t>
                      </a:r>
                      <a:r>
                        <a:rPr lang="en-US" sz="1400" spc="-10" dirty="0">
                          <a:effectLst/>
                          <a:latin typeface="Arial" panose="020B0604020202020204" pitchFamily="34" charset="0"/>
                          <a:ea typeface="Arial" panose="020B0604020202020204" pitchFamily="34" charset="0"/>
                          <a:cs typeface="Times New Roman" panose="02020603050405020304" pitchFamily="18" charset="0"/>
                        </a:rPr>
                        <a:t>Coppens</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6646640"/>
                  </a:ext>
                </a:extLst>
              </a:tr>
              <a:tr h="244854">
                <a:tc>
                  <a:txBody>
                    <a:bodyPr/>
                    <a:lstStyle/>
                    <a:p>
                      <a:pPr marL="36195" algn="l">
                        <a:spcBef>
                          <a:spcPts val="285"/>
                        </a:spcBef>
                        <a:spcAft>
                          <a:spcPts val="0"/>
                        </a:spcAft>
                      </a:pPr>
                      <a:r>
                        <a:rPr lang="en-US" sz="1400" dirty="0">
                          <a:effectLst/>
                          <a:latin typeface="Times New Roman" panose="02020603050405020304" pitchFamily="18" charset="0"/>
                          <a:ea typeface="Arial" panose="020B0604020202020204" pitchFamily="34" charset="0"/>
                          <a:cs typeface="Arial" panose="020B0604020202020204" pitchFamily="34" charset="0"/>
                        </a:rPr>
                        <a:t> </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36195" algn="l">
                        <a:spcBef>
                          <a:spcPts val="285"/>
                        </a:spcBef>
                      </a:pPr>
                      <a:r>
                        <a:rPr lang="en-US" sz="14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23</a:t>
                      </a:r>
                      <a:r>
                        <a:rPr lang="en-US" sz="1400" spc="-5">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1400" spc="-25">
                          <a:solidFill>
                            <a:srgbClr val="000000"/>
                          </a:solidFill>
                          <a:effectLst/>
                          <a:latin typeface="Arial" panose="020B0604020202020204" pitchFamily="34" charset="0"/>
                          <a:ea typeface="Arial" panose="020B0604020202020204" pitchFamily="34" charset="0"/>
                          <a:cs typeface="Times New Roman" panose="02020603050405020304" pitchFamily="18" charset="0"/>
                        </a:rPr>
                        <a:t>Oct</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2">
                  <a:txBody>
                    <a:bodyPr/>
                    <a:lstStyle/>
                    <a:p>
                      <a:pPr marL="36195" algn="l">
                        <a:spcBef>
                          <a:spcPts val="285"/>
                        </a:spcBef>
                      </a:pPr>
                      <a:r>
                        <a:rPr lang="en-US" sz="1400" dirty="0">
                          <a:solidFill>
                            <a:srgbClr val="404040"/>
                          </a:solidFill>
                          <a:effectLst/>
                          <a:latin typeface="Arial" panose="020B0604020202020204" pitchFamily="34" charset="0"/>
                          <a:ea typeface="Arial" panose="020B0604020202020204" pitchFamily="34" charset="0"/>
                          <a:cs typeface="Times New Roman" panose="02020603050405020304" pitchFamily="18" charset="0"/>
                        </a:rPr>
                        <a:t>Semester</a:t>
                      </a:r>
                      <a:r>
                        <a:rPr lang="en-US" sz="1400" spc="-25" dirty="0">
                          <a:solidFill>
                            <a:srgbClr val="404040"/>
                          </a:solidFill>
                          <a:effectLst/>
                          <a:latin typeface="Arial" panose="020B0604020202020204" pitchFamily="34" charset="0"/>
                          <a:ea typeface="Arial" panose="020B0604020202020204" pitchFamily="34" charset="0"/>
                          <a:cs typeface="Times New Roman" panose="02020603050405020304" pitchFamily="18" charset="0"/>
                        </a:rPr>
                        <a:t> </a:t>
                      </a:r>
                      <a:r>
                        <a:rPr lang="en-US" sz="1400" spc="-10" dirty="0">
                          <a:solidFill>
                            <a:srgbClr val="404040"/>
                          </a:solidFill>
                          <a:effectLst/>
                          <a:latin typeface="Arial" panose="020B0604020202020204" pitchFamily="34" charset="0"/>
                          <a:ea typeface="Arial" panose="020B0604020202020204" pitchFamily="34" charset="0"/>
                          <a:cs typeface="Times New Roman" panose="02020603050405020304" pitchFamily="18" charset="0"/>
                        </a:rPr>
                        <a:t>break</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extLst>
                  <a:ext uri="{0D108BD9-81ED-4DB2-BD59-A6C34878D82A}">
                    <a16:rowId xmlns:a16="http://schemas.microsoft.com/office/drawing/2014/main" val="675071645"/>
                  </a:ext>
                </a:extLst>
              </a:tr>
              <a:tr h="244854">
                <a:tc>
                  <a:txBody>
                    <a:bodyPr/>
                    <a:lstStyle/>
                    <a:p>
                      <a:pPr marL="36195" algn="l">
                        <a:spcBef>
                          <a:spcPts val="285"/>
                        </a:spcBef>
                      </a:pPr>
                      <a:r>
                        <a:rPr lang="en-US" sz="1400" i="1" spc="-50" dirty="0">
                          <a:effectLst/>
                          <a:latin typeface="Arial" panose="020B0604020202020204" pitchFamily="34" charset="0"/>
                          <a:ea typeface="Arial" panose="020B0604020202020204" pitchFamily="34" charset="0"/>
                          <a:cs typeface="Times New Roman" panose="02020603050405020304" pitchFamily="18" charset="0"/>
                        </a:rPr>
                        <a:t>7</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l">
                        <a:spcBef>
                          <a:spcPts val="285"/>
                        </a:spcBef>
                      </a:pPr>
                      <a:r>
                        <a:rPr lang="en-US" sz="1400" dirty="0">
                          <a:effectLst/>
                          <a:latin typeface="Arial" panose="020B0604020202020204" pitchFamily="34" charset="0"/>
                          <a:ea typeface="Arial" panose="020B0604020202020204" pitchFamily="34" charset="0"/>
                          <a:cs typeface="Times New Roman" panose="02020603050405020304" pitchFamily="18" charset="0"/>
                        </a:rPr>
                        <a:t>30</a:t>
                      </a:r>
                      <a:r>
                        <a:rPr lang="en-US" sz="1400" spc="-5" dirty="0">
                          <a:effectLst/>
                          <a:latin typeface="Arial" panose="020B0604020202020204" pitchFamily="34" charset="0"/>
                          <a:ea typeface="Arial" panose="020B0604020202020204" pitchFamily="34" charset="0"/>
                          <a:cs typeface="Times New Roman" panose="02020603050405020304" pitchFamily="18" charset="0"/>
                        </a:rPr>
                        <a:t> </a:t>
                      </a:r>
                      <a:r>
                        <a:rPr lang="en-US" sz="1400" spc="-25" dirty="0">
                          <a:effectLst/>
                          <a:latin typeface="Arial" panose="020B0604020202020204" pitchFamily="34" charset="0"/>
                          <a:ea typeface="Arial" panose="020B0604020202020204" pitchFamily="34" charset="0"/>
                          <a:cs typeface="Times New Roman" panose="02020603050405020304" pitchFamily="18" charset="0"/>
                        </a:rPr>
                        <a:t>Oct</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l">
                        <a:spcBef>
                          <a:spcPts val="285"/>
                        </a:spcBef>
                      </a:pPr>
                      <a:r>
                        <a:rPr lang="en-US" sz="1400">
                          <a:effectLst/>
                          <a:latin typeface="Arial" panose="020B0604020202020204" pitchFamily="34" charset="0"/>
                          <a:ea typeface="Arial" panose="020B0604020202020204" pitchFamily="34" charset="0"/>
                          <a:cs typeface="Times New Roman" panose="02020603050405020304" pitchFamily="18" charset="0"/>
                        </a:rPr>
                        <a:t>Guest</a:t>
                      </a:r>
                      <a:r>
                        <a:rPr lang="en-US" sz="1400" spc="-25">
                          <a:effectLst/>
                          <a:latin typeface="Arial" panose="020B0604020202020204" pitchFamily="34" charset="0"/>
                          <a:ea typeface="Arial" panose="020B0604020202020204" pitchFamily="34" charset="0"/>
                          <a:cs typeface="Times New Roman" panose="02020603050405020304" pitchFamily="18" charset="0"/>
                        </a:rPr>
                        <a:t> </a:t>
                      </a:r>
                      <a:r>
                        <a:rPr lang="en-US" sz="1400">
                          <a:effectLst/>
                          <a:latin typeface="Arial" panose="020B0604020202020204" pitchFamily="34" charset="0"/>
                          <a:ea typeface="Arial" panose="020B0604020202020204" pitchFamily="34" charset="0"/>
                          <a:cs typeface="Times New Roman" panose="02020603050405020304" pitchFamily="18" charset="0"/>
                        </a:rPr>
                        <a:t>lecture:</a:t>
                      </a:r>
                      <a:r>
                        <a:rPr lang="en-US" sz="1400" spc="-20">
                          <a:effectLst/>
                          <a:latin typeface="Arial" panose="020B0604020202020204" pitchFamily="34" charset="0"/>
                          <a:ea typeface="Arial" panose="020B0604020202020204" pitchFamily="34" charset="0"/>
                          <a:cs typeface="Times New Roman" panose="02020603050405020304" pitchFamily="18" charset="0"/>
                        </a:rPr>
                        <a:t> </a:t>
                      </a:r>
                      <a:r>
                        <a:rPr lang="en-US" sz="1400">
                          <a:effectLst/>
                          <a:latin typeface="Arial" panose="020B0604020202020204" pitchFamily="34" charset="0"/>
                          <a:ea typeface="Arial" panose="020B0604020202020204" pitchFamily="34" charset="0"/>
                          <a:cs typeface="Times New Roman" panose="02020603050405020304" pitchFamily="18" charset="0"/>
                        </a:rPr>
                        <a:t>Innovations</a:t>
                      </a:r>
                      <a:r>
                        <a:rPr lang="en-US" sz="1400" spc="-15">
                          <a:effectLst/>
                          <a:latin typeface="Arial" panose="020B0604020202020204" pitchFamily="34" charset="0"/>
                          <a:ea typeface="Arial" panose="020B0604020202020204" pitchFamily="34" charset="0"/>
                          <a:cs typeface="Times New Roman" panose="02020603050405020304" pitchFamily="18" charset="0"/>
                        </a:rPr>
                        <a:t> </a:t>
                      </a:r>
                      <a:r>
                        <a:rPr lang="en-US" sz="1400">
                          <a:effectLst/>
                          <a:latin typeface="Arial" panose="020B0604020202020204" pitchFamily="34" charset="0"/>
                          <a:ea typeface="Arial" panose="020B0604020202020204" pitchFamily="34" charset="0"/>
                          <a:cs typeface="Times New Roman" panose="02020603050405020304" pitchFamily="18" charset="0"/>
                        </a:rPr>
                        <a:t>&amp;</a:t>
                      </a:r>
                      <a:r>
                        <a:rPr lang="en-US" sz="1400" spc="-35">
                          <a:effectLst/>
                          <a:latin typeface="Arial" panose="020B0604020202020204" pitchFamily="34" charset="0"/>
                          <a:ea typeface="Arial" panose="020B0604020202020204" pitchFamily="34" charset="0"/>
                          <a:cs typeface="Times New Roman" panose="02020603050405020304" pitchFamily="18" charset="0"/>
                        </a:rPr>
                        <a:t> </a:t>
                      </a:r>
                      <a:r>
                        <a:rPr lang="en-US" sz="1400" spc="-20">
                          <a:effectLst/>
                          <a:latin typeface="Arial" panose="020B0604020202020204" pitchFamily="34" charset="0"/>
                          <a:ea typeface="Arial" panose="020B0604020202020204" pitchFamily="34" charset="0"/>
                          <a:cs typeface="Times New Roman" panose="02020603050405020304" pitchFamily="18" charset="0"/>
                        </a:rPr>
                        <a:t>WASH</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l">
                        <a:spcBef>
                          <a:spcPts val="285"/>
                        </a:spcBef>
                      </a:pPr>
                      <a:r>
                        <a:rPr lang="en-US" sz="1400" dirty="0">
                          <a:effectLst/>
                          <a:latin typeface="Arial" panose="020B0604020202020204" pitchFamily="34" charset="0"/>
                          <a:ea typeface="Arial" panose="020B0604020202020204" pitchFamily="34" charset="0"/>
                          <a:cs typeface="Times New Roman" panose="02020603050405020304" pitchFamily="18" charset="0"/>
                        </a:rPr>
                        <a:t>Michael</a:t>
                      </a:r>
                      <a:r>
                        <a:rPr lang="en-US" sz="1400" spc="-80"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err="1">
                          <a:effectLst/>
                          <a:latin typeface="Arial" panose="020B0604020202020204" pitchFamily="34" charset="0"/>
                          <a:ea typeface="Arial" panose="020B0604020202020204" pitchFamily="34" charset="0"/>
                          <a:cs typeface="Times New Roman" panose="02020603050405020304" pitchFamily="18" charset="0"/>
                        </a:rPr>
                        <a:t>Kropac</a:t>
                      </a:r>
                      <a:r>
                        <a:rPr lang="en-US" sz="1400" spc="-75"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 </a:t>
                      </a:r>
                      <a:r>
                        <a:rPr lang="en-US" sz="1400" spc="-10" dirty="0">
                          <a:effectLst/>
                          <a:latin typeface="Arial" panose="020B0604020202020204" pitchFamily="34" charset="0"/>
                          <a:ea typeface="Arial" panose="020B0604020202020204" pitchFamily="34" charset="0"/>
                          <a:cs typeface="Times New Roman" panose="02020603050405020304" pitchFamily="18" charset="0"/>
                        </a:rPr>
                        <a:t>Co-Director </a:t>
                      </a:r>
                      <a:r>
                        <a:rPr lang="en-US" sz="1400" spc="-10" dirty="0" err="1">
                          <a:effectLst/>
                          <a:latin typeface="Arial" panose="020B0604020202020204" pitchFamily="34" charset="0"/>
                          <a:ea typeface="Arial" panose="020B0604020202020204" pitchFamily="34" charset="0"/>
                          <a:cs typeface="Times New Roman" panose="02020603050405020304" pitchFamily="18" charset="0"/>
                        </a:rPr>
                        <a:t>Cewas</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0341946"/>
                  </a:ext>
                </a:extLst>
              </a:tr>
              <a:tr h="244854">
                <a:tc>
                  <a:txBody>
                    <a:bodyPr/>
                    <a:lstStyle/>
                    <a:p>
                      <a:pPr marL="36195" algn="l">
                        <a:spcBef>
                          <a:spcPts val="285"/>
                        </a:spcBef>
                      </a:pP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a:txBody>
                    <a:bodyPr/>
                    <a:lstStyle/>
                    <a:p>
                      <a:pPr marL="36195" algn="l">
                        <a:spcBef>
                          <a:spcPts val="285"/>
                        </a:spcBef>
                      </a:pPr>
                      <a:r>
                        <a:rPr lang="en-US" sz="1400">
                          <a:solidFill>
                            <a:srgbClr val="000000"/>
                          </a:solidFill>
                          <a:effectLst/>
                          <a:latin typeface="Arial" panose="020B0604020202020204" pitchFamily="34" charset="0"/>
                          <a:ea typeface="Arial" panose="020B0604020202020204" pitchFamily="34" charset="0"/>
                          <a:cs typeface="Times New Roman" panose="02020603050405020304" pitchFamily="18" charset="0"/>
                        </a:rPr>
                        <a:t>6 </a:t>
                      </a:r>
                      <a:r>
                        <a:rPr lang="en-US" sz="1400" spc="-25">
                          <a:solidFill>
                            <a:srgbClr val="000000"/>
                          </a:solidFill>
                          <a:effectLst/>
                          <a:latin typeface="Arial" panose="020B0604020202020204" pitchFamily="34" charset="0"/>
                          <a:ea typeface="Arial" panose="020B0604020202020204" pitchFamily="34" charset="0"/>
                          <a:cs typeface="Times New Roman" panose="02020603050405020304" pitchFamily="18" charset="0"/>
                        </a:rPr>
                        <a:t>Nov</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gridSpan="2">
                  <a:txBody>
                    <a:bodyPr/>
                    <a:lstStyle/>
                    <a:p>
                      <a:pPr marL="36195" algn="l">
                        <a:spcBef>
                          <a:spcPts val="285"/>
                        </a:spcBef>
                      </a:pPr>
                      <a:r>
                        <a:rPr lang="en-US" sz="1400">
                          <a:solidFill>
                            <a:srgbClr val="000000"/>
                          </a:solidFill>
                          <a:effectLst/>
                          <a:latin typeface="Arial" panose="020B0604020202020204" pitchFamily="34" charset="0"/>
                          <a:ea typeface="Arial" panose="020B0604020202020204" pitchFamily="34" charset="0"/>
                          <a:cs typeface="Times New Roman" panose="02020603050405020304" pitchFamily="18" charset="0"/>
                        </a:rPr>
                        <a:t>Group</a:t>
                      </a:r>
                      <a:r>
                        <a:rPr lang="en-US" sz="1400" spc="-15">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1400" spc="-20">
                          <a:solidFill>
                            <a:srgbClr val="000000"/>
                          </a:solidFill>
                          <a:effectLst/>
                          <a:latin typeface="Arial" panose="020B0604020202020204" pitchFamily="34" charset="0"/>
                          <a:ea typeface="Arial" panose="020B0604020202020204" pitchFamily="34" charset="0"/>
                          <a:cs typeface="Times New Roman" panose="02020603050405020304" pitchFamily="18" charset="0"/>
                        </a:rPr>
                        <a:t>work</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hMerge="1">
                  <a:txBody>
                    <a:bodyPr/>
                    <a:lstStyle/>
                    <a:p>
                      <a:endParaRPr lang="en-US"/>
                    </a:p>
                  </a:txBody>
                  <a:tcPr/>
                </a:tc>
                <a:extLst>
                  <a:ext uri="{0D108BD9-81ED-4DB2-BD59-A6C34878D82A}">
                    <a16:rowId xmlns:a16="http://schemas.microsoft.com/office/drawing/2014/main" val="3198509183"/>
                  </a:ext>
                </a:extLst>
              </a:tr>
              <a:tr h="244854">
                <a:tc>
                  <a:txBody>
                    <a:bodyPr/>
                    <a:lstStyle/>
                    <a:p>
                      <a:pPr marL="36195" algn="l">
                        <a:spcBef>
                          <a:spcPts val="285"/>
                        </a:spcBef>
                      </a:pPr>
                      <a:r>
                        <a:rPr lang="en-GB" sz="1400" dirty="0">
                          <a:effectLst/>
                          <a:latin typeface="Arial" panose="020B0604020202020204" pitchFamily="34" charset="0"/>
                          <a:ea typeface="Arial" panose="020B0604020202020204" pitchFamily="34" charset="0"/>
                          <a:cs typeface="Times New Roman" panose="02020603050405020304" pitchFamily="18" charset="0"/>
                        </a:rPr>
                        <a:t>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l">
                        <a:spcBef>
                          <a:spcPts val="285"/>
                        </a:spcBef>
                      </a:pPr>
                      <a:r>
                        <a:rPr lang="en-US" sz="1400">
                          <a:effectLst/>
                          <a:latin typeface="Arial" panose="020B0604020202020204" pitchFamily="34" charset="0"/>
                          <a:ea typeface="Arial" panose="020B0604020202020204" pitchFamily="34" charset="0"/>
                          <a:cs typeface="Times New Roman" panose="02020603050405020304" pitchFamily="18" charset="0"/>
                        </a:rPr>
                        <a:t>13</a:t>
                      </a:r>
                      <a:r>
                        <a:rPr lang="en-US" sz="1400" spc="-5">
                          <a:effectLst/>
                          <a:latin typeface="Arial" panose="020B0604020202020204" pitchFamily="34" charset="0"/>
                          <a:ea typeface="Arial" panose="020B0604020202020204" pitchFamily="34" charset="0"/>
                          <a:cs typeface="Times New Roman" panose="02020603050405020304" pitchFamily="18" charset="0"/>
                        </a:rPr>
                        <a:t> </a:t>
                      </a:r>
                      <a:r>
                        <a:rPr lang="en-US" sz="1400" spc="-25">
                          <a:effectLst/>
                          <a:latin typeface="Arial" panose="020B0604020202020204" pitchFamily="34" charset="0"/>
                          <a:ea typeface="Arial" panose="020B0604020202020204" pitchFamily="34" charset="0"/>
                          <a:cs typeface="Times New Roman" panose="02020603050405020304" pitchFamily="18" charset="0"/>
                        </a:rPr>
                        <a:t>Nov</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l">
                        <a:spcBef>
                          <a:spcPts val="285"/>
                        </a:spcBef>
                      </a:pPr>
                      <a:r>
                        <a:rPr lang="en-US" sz="1400" dirty="0" err="1">
                          <a:effectLst/>
                          <a:latin typeface="Arial" panose="020B0604020202020204" pitchFamily="34" charset="0"/>
                          <a:ea typeface="Arial" panose="020B0604020202020204" pitchFamily="34" charset="0"/>
                          <a:cs typeface="Times New Roman" panose="02020603050405020304" pitchFamily="18" charset="0"/>
                        </a:rPr>
                        <a:t>WaSH</a:t>
                      </a:r>
                      <a:r>
                        <a:rPr lang="en-US" sz="1400" spc="-30"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in</a:t>
                      </a:r>
                      <a:r>
                        <a:rPr lang="en-US" sz="1400" spc="-25"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humanitarian</a:t>
                      </a:r>
                      <a:r>
                        <a:rPr lang="en-US" sz="1400" spc="-30" dirty="0">
                          <a:effectLst/>
                          <a:latin typeface="Arial" panose="020B0604020202020204" pitchFamily="34" charset="0"/>
                          <a:ea typeface="Arial" panose="020B0604020202020204" pitchFamily="34" charset="0"/>
                          <a:cs typeface="Times New Roman" panose="02020603050405020304" pitchFamily="18" charset="0"/>
                        </a:rPr>
                        <a:t> </a:t>
                      </a:r>
                      <a:r>
                        <a:rPr lang="en-US" sz="1400" spc="-10" dirty="0">
                          <a:effectLst/>
                          <a:latin typeface="Arial" panose="020B0604020202020204" pitchFamily="34" charset="0"/>
                          <a:ea typeface="Arial" panose="020B0604020202020204" pitchFamily="34" charset="0"/>
                          <a:cs typeface="Times New Roman" panose="02020603050405020304" pitchFamily="18" charset="0"/>
                        </a:rPr>
                        <a:t>settings</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l">
                        <a:spcBef>
                          <a:spcPts val="285"/>
                        </a:spcBef>
                      </a:pPr>
                      <a:r>
                        <a:rPr lang="en-US" sz="1400" dirty="0">
                          <a:effectLst/>
                          <a:latin typeface="Arial" panose="020B0604020202020204" pitchFamily="34" charset="0"/>
                          <a:ea typeface="Arial" panose="020B0604020202020204" pitchFamily="34" charset="0"/>
                          <a:cs typeface="Times New Roman" panose="02020603050405020304" pitchFamily="18" charset="0"/>
                        </a:rPr>
                        <a:t>K.</a:t>
                      </a:r>
                      <a:r>
                        <a:rPr lang="en-US" sz="1400" spc="-5" dirty="0">
                          <a:effectLst/>
                          <a:latin typeface="Arial" panose="020B0604020202020204" pitchFamily="34" charset="0"/>
                          <a:ea typeface="Arial" panose="020B0604020202020204" pitchFamily="34" charset="0"/>
                          <a:cs typeface="Times New Roman" panose="02020603050405020304" pitchFamily="18" charset="0"/>
                        </a:rPr>
                        <a:t> </a:t>
                      </a:r>
                      <a:r>
                        <a:rPr lang="en-US" sz="1400" spc="-10" dirty="0" err="1">
                          <a:effectLst/>
                          <a:latin typeface="Arial" panose="020B0604020202020204" pitchFamily="34" charset="0"/>
                          <a:ea typeface="Arial" panose="020B0604020202020204" pitchFamily="34" charset="0"/>
                          <a:cs typeface="Times New Roman" panose="02020603050405020304" pitchFamily="18" charset="0"/>
                        </a:rPr>
                        <a:t>Gallandat</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1355858"/>
                  </a:ext>
                </a:extLst>
              </a:tr>
              <a:tr h="244854">
                <a:tc>
                  <a:txBody>
                    <a:bodyPr/>
                    <a:lstStyle/>
                    <a:p>
                      <a:pPr marL="36195" algn="l">
                        <a:spcBef>
                          <a:spcPts val="285"/>
                        </a:spcBef>
                      </a:pPr>
                      <a:r>
                        <a:rPr lang="en-US" sz="1400" i="1" spc="-50" dirty="0">
                          <a:effectLst/>
                          <a:latin typeface="Arial" panose="020B0604020202020204" pitchFamily="34" charset="0"/>
                          <a:ea typeface="Arial" panose="020B0604020202020204" pitchFamily="34" charset="0"/>
                          <a:cs typeface="Times New Roman" panose="02020603050405020304" pitchFamily="18" charset="0"/>
                        </a:rPr>
                        <a:t>9</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l">
                        <a:spcBef>
                          <a:spcPts val="285"/>
                        </a:spcBef>
                      </a:pPr>
                      <a:r>
                        <a:rPr lang="en-US" sz="1400">
                          <a:effectLst/>
                          <a:latin typeface="Arial" panose="020B0604020202020204" pitchFamily="34" charset="0"/>
                          <a:ea typeface="Arial" panose="020B0604020202020204" pitchFamily="34" charset="0"/>
                          <a:cs typeface="Times New Roman" panose="02020603050405020304" pitchFamily="18" charset="0"/>
                        </a:rPr>
                        <a:t>20</a:t>
                      </a:r>
                      <a:r>
                        <a:rPr lang="en-US" sz="1400" spc="-5">
                          <a:effectLst/>
                          <a:latin typeface="Arial" panose="020B0604020202020204" pitchFamily="34" charset="0"/>
                          <a:ea typeface="Arial" panose="020B0604020202020204" pitchFamily="34" charset="0"/>
                          <a:cs typeface="Times New Roman" panose="02020603050405020304" pitchFamily="18" charset="0"/>
                        </a:rPr>
                        <a:t> </a:t>
                      </a:r>
                      <a:r>
                        <a:rPr lang="en-US" sz="1400" spc="-25">
                          <a:effectLst/>
                          <a:latin typeface="Arial" panose="020B0604020202020204" pitchFamily="34" charset="0"/>
                          <a:ea typeface="Arial" panose="020B0604020202020204" pitchFamily="34" charset="0"/>
                          <a:cs typeface="Times New Roman" panose="02020603050405020304" pitchFamily="18" charset="0"/>
                        </a:rPr>
                        <a:t>Nov</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l">
                        <a:spcBef>
                          <a:spcPts val="285"/>
                        </a:spcBef>
                      </a:pPr>
                      <a:r>
                        <a:rPr lang="en-US" sz="1400" dirty="0">
                          <a:effectLst/>
                          <a:latin typeface="Arial" panose="020B0604020202020204" pitchFamily="34" charset="0"/>
                          <a:ea typeface="Arial" panose="020B0604020202020204" pitchFamily="34" charset="0"/>
                          <a:cs typeface="Times New Roman" panose="02020603050405020304" pitchFamily="18" charset="0"/>
                        </a:rPr>
                        <a:t>Becoming a WASH and Solid Waste Management</a:t>
                      </a:r>
                      <a:r>
                        <a:rPr lang="en-US" sz="1400" spc="-25"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Researcher</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l">
                        <a:spcBef>
                          <a:spcPts val="285"/>
                        </a:spcBef>
                      </a:pPr>
                      <a:r>
                        <a:rPr lang="en-US" sz="1400" dirty="0">
                          <a:effectLst/>
                          <a:latin typeface="Arial" panose="020B0604020202020204" pitchFamily="34" charset="0"/>
                          <a:ea typeface="Arial" panose="020B0604020202020204" pitchFamily="34" charset="0"/>
                          <a:cs typeface="Times New Roman" panose="02020603050405020304" pitchFamily="18" charset="0"/>
                        </a:rPr>
                        <a:t>F. Suter / Velasquez</a:t>
                      </a:r>
                      <a:r>
                        <a:rPr lang="en-US" sz="1400" spc="-80"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L.</a:t>
                      </a:r>
                      <a:r>
                        <a:rPr lang="en-US" sz="1400" spc="-75"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err="1">
                          <a:effectLst/>
                          <a:latin typeface="Arial" panose="020B0604020202020204" pitchFamily="34" charset="0"/>
                          <a:ea typeface="Arial" panose="020B0604020202020204" pitchFamily="34" charset="0"/>
                          <a:cs typeface="Times New Roman" panose="02020603050405020304" pitchFamily="18" charset="0"/>
                        </a:rPr>
                        <a:t>Peguero</a:t>
                      </a:r>
                      <a:r>
                        <a:rPr lang="en-US" sz="1400" dirty="0">
                          <a:effectLst/>
                          <a:latin typeface="Arial" panose="020B0604020202020204" pitchFamily="34" charset="0"/>
                          <a:ea typeface="Arial" panose="020B0604020202020204" pitchFamily="34" charset="0"/>
                          <a:cs typeface="Times New Roman" panose="02020603050405020304" pitchFamily="18" charset="0"/>
                        </a:rPr>
                        <a:t> D.</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7144865"/>
                  </a:ext>
                </a:extLst>
              </a:tr>
              <a:tr h="244854">
                <a:tc>
                  <a:txBody>
                    <a:bodyPr/>
                    <a:lstStyle/>
                    <a:p>
                      <a:pPr marL="36195" algn="l">
                        <a:spcBef>
                          <a:spcPts val="285"/>
                        </a:spcBef>
                      </a:pPr>
                      <a:r>
                        <a:rPr lang="en-US" sz="1400" i="1" spc="-25" dirty="0">
                          <a:effectLst/>
                          <a:latin typeface="Arial" panose="020B0604020202020204" pitchFamily="34" charset="0"/>
                          <a:ea typeface="Arial" panose="020B0604020202020204" pitchFamily="34" charset="0"/>
                          <a:cs typeface="Times New Roman" panose="02020603050405020304" pitchFamily="18" charset="0"/>
                        </a:rPr>
                        <a:t>10</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l">
                        <a:spcBef>
                          <a:spcPts val="285"/>
                        </a:spcBef>
                      </a:pPr>
                      <a:r>
                        <a:rPr lang="en-US" sz="1400">
                          <a:effectLst/>
                          <a:latin typeface="Arial" panose="020B0604020202020204" pitchFamily="34" charset="0"/>
                          <a:ea typeface="Arial" panose="020B0604020202020204" pitchFamily="34" charset="0"/>
                          <a:cs typeface="Times New Roman" panose="02020603050405020304" pitchFamily="18" charset="0"/>
                        </a:rPr>
                        <a:t>27</a:t>
                      </a:r>
                      <a:r>
                        <a:rPr lang="en-US" sz="1400" spc="-5">
                          <a:effectLst/>
                          <a:latin typeface="Arial" panose="020B0604020202020204" pitchFamily="34" charset="0"/>
                          <a:ea typeface="Arial" panose="020B0604020202020204" pitchFamily="34" charset="0"/>
                          <a:cs typeface="Times New Roman" panose="02020603050405020304" pitchFamily="18" charset="0"/>
                        </a:rPr>
                        <a:t> </a:t>
                      </a:r>
                      <a:r>
                        <a:rPr lang="en-US" sz="1400" spc="-25">
                          <a:effectLst/>
                          <a:latin typeface="Arial" panose="020B0604020202020204" pitchFamily="34" charset="0"/>
                          <a:ea typeface="Arial" panose="020B0604020202020204" pitchFamily="34" charset="0"/>
                          <a:cs typeface="Times New Roman" panose="02020603050405020304" pitchFamily="18" charset="0"/>
                        </a:rPr>
                        <a:t>Nov</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l">
                        <a:spcBef>
                          <a:spcPts val="285"/>
                        </a:spcBef>
                      </a:pPr>
                      <a:r>
                        <a:rPr lang="en-US" sz="1400" dirty="0">
                          <a:effectLst/>
                          <a:latin typeface="Arial" panose="020B0604020202020204" pitchFamily="34" charset="0"/>
                          <a:ea typeface="Arial" panose="020B0604020202020204" pitchFamily="34" charset="0"/>
                          <a:cs typeface="Times New Roman" panose="02020603050405020304" pitchFamily="18" charset="0"/>
                        </a:rPr>
                        <a:t>Environmental</a:t>
                      </a:r>
                      <a:r>
                        <a:rPr lang="en-US" sz="1400" spc="-55"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sanitation</a:t>
                      </a:r>
                      <a:r>
                        <a:rPr lang="en-US" sz="1400" spc="-45" dirty="0">
                          <a:effectLst/>
                          <a:latin typeface="Arial" panose="020B0604020202020204" pitchFamily="34" charset="0"/>
                          <a:ea typeface="Arial" panose="020B0604020202020204" pitchFamily="34" charset="0"/>
                          <a:cs typeface="Times New Roman" panose="02020603050405020304" pitchFamily="18" charset="0"/>
                        </a:rPr>
                        <a:t> </a:t>
                      </a:r>
                      <a:r>
                        <a:rPr lang="en-US" sz="1400" spc="-10" dirty="0">
                          <a:effectLst/>
                          <a:latin typeface="Arial" panose="020B0604020202020204" pitchFamily="34" charset="0"/>
                          <a:ea typeface="Arial" panose="020B0604020202020204" pitchFamily="34" charset="0"/>
                          <a:cs typeface="Times New Roman" panose="02020603050405020304" pitchFamily="18" charset="0"/>
                        </a:rPr>
                        <a:t>planning</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l">
                        <a:spcBef>
                          <a:spcPts val="285"/>
                        </a:spcBef>
                      </a:pPr>
                      <a:r>
                        <a:rPr lang="en-US" sz="1400" dirty="0">
                          <a:effectLst/>
                          <a:latin typeface="Arial" panose="020B0604020202020204" pitchFamily="34" charset="0"/>
                          <a:ea typeface="Arial" panose="020B0604020202020204" pitchFamily="34" charset="0"/>
                          <a:cs typeface="Times New Roman" panose="02020603050405020304" pitchFamily="18" charset="0"/>
                        </a:rPr>
                        <a:t>A.</a:t>
                      </a:r>
                      <a:r>
                        <a:rPr lang="en-US" sz="1400" spc="5" dirty="0">
                          <a:effectLst/>
                          <a:latin typeface="Arial" panose="020B0604020202020204" pitchFamily="34" charset="0"/>
                          <a:ea typeface="Arial" panose="020B0604020202020204" pitchFamily="34" charset="0"/>
                          <a:cs typeface="Times New Roman" panose="02020603050405020304" pitchFamily="18" charset="0"/>
                        </a:rPr>
                        <a:t> </a:t>
                      </a:r>
                      <a:r>
                        <a:rPr lang="en-US" sz="1400" spc="-10" dirty="0">
                          <a:effectLst/>
                          <a:latin typeface="Arial" panose="020B0604020202020204" pitchFamily="34" charset="0"/>
                          <a:ea typeface="Arial" panose="020B0604020202020204" pitchFamily="34" charset="0"/>
                          <a:cs typeface="Times New Roman" panose="02020603050405020304" pitchFamily="18" charset="0"/>
                        </a:rPr>
                        <a:t>Narayan</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5209342"/>
                  </a:ext>
                </a:extLst>
              </a:tr>
              <a:tr h="244854">
                <a:tc>
                  <a:txBody>
                    <a:bodyPr/>
                    <a:lstStyle/>
                    <a:p>
                      <a:pPr marL="36195" algn="l">
                        <a:spcBef>
                          <a:spcPts val="285"/>
                        </a:spcBef>
                      </a:pPr>
                      <a:r>
                        <a:rPr lang="en-US" sz="1400" i="1" spc="-25" dirty="0">
                          <a:effectLst/>
                          <a:latin typeface="Arial" panose="020B0604020202020204" pitchFamily="34" charset="0"/>
                          <a:ea typeface="Arial" panose="020B0604020202020204" pitchFamily="34" charset="0"/>
                          <a:cs typeface="Times New Roman" panose="02020603050405020304" pitchFamily="18" charset="0"/>
                        </a:rPr>
                        <a:t>11</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l">
                        <a:spcBef>
                          <a:spcPts val="285"/>
                        </a:spcBef>
                      </a:pPr>
                      <a:r>
                        <a:rPr lang="en-US" sz="1400">
                          <a:effectLst/>
                          <a:latin typeface="Arial" panose="020B0604020202020204" pitchFamily="34" charset="0"/>
                          <a:ea typeface="Arial" panose="020B0604020202020204" pitchFamily="34" charset="0"/>
                          <a:cs typeface="Times New Roman" panose="02020603050405020304" pitchFamily="18" charset="0"/>
                        </a:rPr>
                        <a:t>4 </a:t>
                      </a:r>
                      <a:r>
                        <a:rPr lang="en-US" sz="1400" spc="-25">
                          <a:effectLst/>
                          <a:latin typeface="Arial" panose="020B0604020202020204" pitchFamily="34" charset="0"/>
                          <a:ea typeface="Arial" panose="020B0604020202020204" pitchFamily="34" charset="0"/>
                          <a:cs typeface="Times New Roman" panose="02020603050405020304" pitchFamily="18" charset="0"/>
                        </a:rPr>
                        <a:t>Dec</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l">
                        <a:spcBef>
                          <a:spcPts val="285"/>
                        </a:spcBef>
                      </a:pPr>
                      <a:r>
                        <a:rPr lang="en-US" sz="1400" dirty="0">
                          <a:effectLst/>
                          <a:latin typeface="Arial" panose="020B0604020202020204" pitchFamily="34" charset="0"/>
                          <a:ea typeface="Arial" panose="020B0604020202020204" pitchFamily="34" charset="0"/>
                          <a:cs typeface="Times New Roman" panose="02020603050405020304" pitchFamily="18" charset="0"/>
                        </a:rPr>
                        <a:t>Innovative</a:t>
                      </a:r>
                      <a:r>
                        <a:rPr lang="en-US" sz="1400" spc="-45"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Sanitation</a:t>
                      </a:r>
                      <a:r>
                        <a:rPr lang="en-US" sz="1400" spc="-30"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Planning</a:t>
                      </a:r>
                      <a:r>
                        <a:rPr lang="en-US" sz="1400" spc="-30"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in</a:t>
                      </a:r>
                      <a:r>
                        <a:rPr lang="en-US" sz="1400" spc="-30" dirty="0">
                          <a:effectLst/>
                          <a:latin typeface="Arial" panose="020B0604020202020204" pitchFamily="34" charset="0"/>
                          <a:ea typeface="Arial" panose="020B0604020202020204" pitchFamily="34" charset="0"/>
                          <a:cs typeface="Times New Roman" panose="02020603050405020304" pitchFamily="18" charset="0"/>
                        </a:rPr>
                        <a:t> </a:t>
                      </a:r>
                      <a:r>
                        <a:rPr lang="en-US" sz="1400" spc="-10" dirty="0">
                          <a:effectLst/>
                          <a:latin typeface="Arial" panose="020B0604020202020204" pitchFamily="34" charset="0"/>
                          <a:ea typeface="Arial" panose="020B0604020202020204" pitchFamily="34" charset="0"/>
                          <a:cs typeface="Times New Roman" panose="02020603050405020304" pitchFamily="18" charset="0"/>
                        </a:rPr>
                        <a:t>practice</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l">
                        <a:spcBef>
                          <a:spcPts val="285"/>
                        </a:spcBef>
                      </a:pPr>
                      <a:r>
                        <a:rPr lang="en-US" sz="1400" dirty="0">
                          <a:effectLst/>
                          <a:latin typeface="Arial" panose="020B0604020202020204" pitchFamily="34" charset="0"/>
                          <a:ea typeface="Arial" panose="020B0604020202020204" pitchFamily="34" charset="0"/>
                          <a:cs typeface="Times New Roman" panose="02020603050405020304" pitchFamily="18" charset="0"/>
                        </a:rPr>
                        <a:t>A.</a:t>
                      </a:r>
                      <a:r>
                        <a:rPr lang="en-US" sz="1400" spc="5" dirty="0">
                          <a:effectLst/>
                          <a:latin typeface="Arial" panose="020B0604020202020204" pitchFamily="34" charset="0"/>
                          <a:ea typeface="Arial" panose="020B0604020202020204" pitchFamily="34" charset="0"/>
                          <a:cs typeface="Times New Roman" panose="02020603050405020304" pitchFamily="18" charset="0"/>
                        </a:rPr>
                        <a:t> </a:t>
                      </a:r>
                      <a:r>
                        <a:rPr lang="en-US" sz="1400" spc="-10" dirty="0">
                          <a:effectLst/>
                          <a:latin typeface="Arial" panose="020B0604020202020204" pitchFamily="34" charset="0"/>
                          <a:ea typeface="Arial" panose="020B0604020202020204" pitchFamily="34" charset="0"/>
                          <a:cs typeface="Times New Roman" panose="02020603050405020304" pitchFamily="18" charset="0"/>
                        </a:rPr>
                        <a:t>Narayan</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7332993"/>
                  </a:ext>
                </a:extLst>
              </a:tr>
              <a:tr h="244854">
                <a:tc>
                  <a:txBody>
                    <a:bodyPr/>
                    <a:lstStyle/>
                    <a:p>
                      <a:pPr marL="36195" algn="l">
                        <a:spcBef>
                          <a:spcPts val="285"/>
                        </a:spcBef>
                      </a:pP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36195" algn="l">
                        <a:spcBef>
                          <a:spcPts val="285"/>
                        </a:spcBef>
                      </a:pPr>
                      <a:r>
                        <a:rPr lang="en-US" sz="1400">
                          <a:effectLst/>
                          <a:latin typeface="Arial" panose="020B0604020202020204" pitchFamily="34" charset="0"/>
                          <a:ea typeface="Arial" panose="020B0604020202020204" pitchFamily="34" charset="0"/>
                          <a:cs typeface="Times New Roman" panose="02020603050405020304" pitchFamily="18" charset="0"/>
                        </a:rPr>
                        <a:t>11</a:t>
                      </a:r>
                      <a:r>
                        <a:rPr lang="en-US" sz="1400" spc="-5">
                          <a:effectLst/>
                          <a:latin typeface="Arial" panose="020B0604020202020204" pitchFamily="34" charset="0"/>
                          <a:ea typeface="Arial" panose="020B0604020202020204" pitchFamily="34" charset="0"/>
                          <a:cs typeface="Times New Roman" panose="02020603050405020304" pitchFamily="18" charset="0"/>
                        </a:rPr>
                        <a:t> </a:t>
                      </a:r>
                      <a:r>
                        <a:rPr lang="en-US" sz="1400" spc="-25">
                          <a:effectLst/>
                          <a:latin typeface="Arial" panose="020B0604020202020204" pitchFamily="34" charset="0"/>
                          <a:ea typeface="Arial" panose="020B0604020202020204" pitchFamily="34" charset="0"/>
                          <a:cs typeface="Times New Roman" panose="02020603050405020304" pitchFamily="18" charset="0"/>
                        </a:rPr>
                        <a:t>Dec</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36195" algn="l">
                        <a:spcBef>
                          <a:spcPts val="285"/>
                        </a:spcBef>
                      </a:pPr>
                      <a:r>
                        <a:rPr lang="en-US" sz="14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Group</a:t>
                      </a:r>
                      <a:r>
                        <a:rPr lang="en-US" sz="1400" spc="-3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 </a:t>
                      </a:r>
                      <a:r>
                        <a:rPr lang="en-US" sz="14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work</a:t>
                      </a:r>
                      <a:r>
                        <a:rPr lang="en-US" sz="1400" spc="-25"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 </a:t>
                      </a:r>
                      <a:r>
                        <a:rPr lang="en-US" sz="14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Q+A</a:t>
                      </a:r>
                      <a:r>
                        <a:rPr lang="en-US" sz="1400" spc="-3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 </a:t>
                      </a:r>
                      <a:r>
                        <a:rPr lang="en-US" sz="14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(on-line:</a:t>
                      </a:r>
                      <a:r>
                        <a:rPr lang="en-US" sz="1400" spc="-1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 </a:t>
                      </a:r>
                      <a:r>
                        <a:rPr lang="en-US" sz="14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10:15</a:t>
                      </a:r>
                      <a:r>
                        <a:rPr lang="en-US" sz="1400" spc="-1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 </a:t>
                      </a:r>
                      <a:r>
                        <a:rPr lang="en-US" sz="14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a:t>
                      </a:r>
                      <a:r>
                        <a:rPr lang="en-US" sz="1400" spc="-25"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 </a:t>
                      </a:r>
                      <a:r>
                        <a:rPr lang="en-US" sz="1400" spc="-1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11:00)</a:t>
                      </a:r>
                      <a:endParaRPr lang="en-GB" sz="14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36195" algn="l">
                        <a:spcBef>
                          <a:spcPts val="285"/>
                        </a:spcBef>
                      </a:pPr>
                      <a:r>
                        <a:rPr lang="en-US" sz="1400" dirty="0">
                          <a:effectLst/>
                          <a:latin typeface="Arial" panose="020B0604020202020204" pitchFamily="34" charset="0"/>
                          <a:ea typeface="Arial" panose="020B0604020202020204" pitchFamily="34" charset="0"/>
                          <a:cs typeface="Times New Roman" panose="02020603050405020304" pitchFamily="18" charset="0"/>
                        </a:rPr>
                        <a:t>C. </a:t>
                      </a:r>
                      <a:r>
                        <a:rPr lang="en-US" sz="1400" spc="-10" dirty="0" err="1">
                          <a:effectLst/>
                          <a:latin typeface="Arial" panose="020B0604020202020204" pitchFamily="34" charset="0"/>
                          <a:ea typeface="Arial" panose="020B0604020202020204" pitchFamily="34" charset="0"/>
                          <a:cs typeface="Times New Roman" panose="02020603050405020304" pitchFamily="18" charset="0"/>
                        </a:rPr>
                        <a:t>Lüthi</a:t>
                      </a:r>
                      <a:endParaRPr lang="en-GB" sz="14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72079255"/>
                  </a:ext>
                </a:extLst>
              </a:tr>
              <a:tr h="244854">
                <a:tc>
                  <a:txBody>
                    <a:bodyPr/>
                    <a:lstStyle/>
                    <a:p>
                      <a:pPr marL="36195" algn="l">
                        <a:spcBef>
                          <a:spcPts val="285"/>
                        </a:spcBef>
                      </a:pP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l">
                        <a:spcBef>
                          <a:spcPts val="285"/>
                        </a:spcBef>
                      </a:pPr>
                      <a:r>
                        <a:rPr lang="en-US" sz="1400">
                          <a:effectLst/>
                          <a:latin typeface="Arial" panose="020B0604020202020204" pitchFamily="34" charset="0"/>
                          <a:ea typeface="Arial" panose="020B0604020202020204" pitchFamily="34" charset="0"/>
                          <a:cs typeface="Times New Roman" panose="02020603050405020304" pitchFamily="18" charset="0"/>
                        </a:rPr>
                        <a:t>18</a:t>
                      </a:r>
                      <a:r>
                        <a:rPr lang="en-US" sz="1400" spc="-5">
                          <a:effectLst/>
                          <a:latin typeface="Arial" panose="020B0604020202020204" pitchFamily="34" charset="0"/>
                          <a:ea typeface="Arial" panose="020B0604020202020204" pitchFamily="34" charset="0"/>
                          <a:cs typeface="Times New Roman" panose="02020603050405020304" pitchFamily="18" charset="0"/>
                        </a:rPr>
                        <a:t> </a:t>
                      </a:r>
                      <a:r>
                        <a:rPr lang="en-US" sz="1400" spc="-25">
                          <a:effectLst/>
                          <a:latin typeface="Arial" panose="020B0604020202020204" pitchFamily="34" charset="0"/>
                          <a:ea typeface="Arial" panose="020B0604020202020204" pitchFamily="34" charset="0"/>
                          <a:cs typeface="Times New Roman" panose="02020603050405020304" pitchFamily="18" charset="0"/>
                        </a:rPr>
                        <a:t>Dec</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l">
                        <a:spcBef>
                          <a:spcPts val="285"/>
                        </a:spcBef>
                      </a:pPr>
                      <a:r>
                        <a:rPr lang="en-US" sz="1400" dirty="0">
                          <a:effectLst/>
                          <a:latin typeface="Arial" panose="020B0604020202020204" pitchFamily="34" charset="0"/>
                          <a:ea typeface="Arial" panose="020B0604020202020204" pitchFamily="34" charset="0"/>
                          <a:cs typeface="Times New Roman" panose="02020603050405020304" pitchFamily="18" charset="0"/>
                        </a:rPr>
                        <a:t>Mock</a:t>
                      </a:r>
                      <a:r>
                        <a:rPr lang="en-US" sz="1400" spc="-30"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exam,</a:t>
                      </a:r>
                      <a:r>
                        <a:rPr lang="en-US" sz="1400" spc="-20"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career</a:t>
                      </a:r>
                      <a:r>
                        <a:rPr lang="en-US" sz="1400" spc="-5" dirty="0">
                          <a:effectLst/>
                          <a:latin typeface="Arial" panose="020B0604020202020204" pitchFamily="34" charset="0"/>
                          <a:ea typeface="Arial" panose="020B0604020202020204" pitchFamily="34" charset="0"/>
                          <a:cs typeface="Times New Roman" panose="02020603050405020304" pitchFamily="18" charset="0"/>
                        </a:rPr>
                        <a:t> </a:t>
                      </a:r>
                      <a:r>
                        <a:rPr lang="en-US" sz="1400" spc="-10" dirty="0">
                          <a:effectLst/>
                          <a:latin typeface="Arial" panose="020B0604020202020204" pitchFamily="34" charset="0"/>
                          <a:ea typeface="Arial" panose="020B0604020202020204" pitchFamily="34" charset="0"/>
                          <a:cs typeface="Times New Roman" panose="02020603050405020304" pitchFamily="18" charset="0"/>
                        </a:rPr>
                        <a:t>prospects</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l">
                        <a:spcBef>
                          <a:spcPts val="285"/>
                        </a:spcBef>
                      </a:pPr>
                      <a:r>
                        <a:rPr lang="en-US" sz="1400" dirty="0">
                          <a:effectLst/>
                          <a:latin typeface="Arial" panose="020B0604020202020204" pitchFamily="34" charset="0"/>
                          <a:ea typeface="Arial" panose="020B0604020202020204" pitchFamily="34" charset="0"/>
                          <a:cs typeface="Times New Roman" panose="02020603050405020304" pitchFamily="18" charset="0"/>
                        </a:rPr>
                        <a:t>C. </a:t>
                      </a:r>
                      <a:r>
                        <a:rPr lang="en-US" sz="1400" spc="-10" dirty="0" err="1">
                          <a:effectLst/>
                          <a:latin typeface="Arial" panose="020B0604020202020204" pitchFamily="34" charset="0"/>
                          <a:ea typeface="Arial" panose="020B0604020202020204" pitchFamily="34" charset="0"/>
                          <a:cs typeface="Times New Roman" panose="02020603050405020304" pitchFamily="18" charset="0"/>
                        </a:rPr>
                        <a:t>Lüthi</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2281636"/>
                  </a:ext>
                </a:extLst>
              </a:tr>
              <a:tr h="244854">
                <a:tc>
                  <a:txBody>
                    <a:bodyPr/>
                    <a:lstStyle/>
                    <a:p>
                      <a:pPr marL="36195" algn="l">
                        <a:spcBef>
                          <a:spcPts val="285"/>
                        </a:spcBef>
                        <a:spcAft>
                          <a:spcPts val="0"/>
                        </a:spcAft>
                      </a:pPr>
                      <a:r>
                        <a:rPr lang="en-US" sz="1400">
                          <a:effectLst/>
                          <a:latin typeface="Times New Roman" panose="02020603050405020304" pitchFamily="18" charset="0"/>
                          <a:ea typeface="Arial" panose="020B0604020202020204" pitchFamily="34" charset="0"/>
                          <a:cs typeface="Arial" panose="020B0604020202020204" pitchFamily="34" charset="0"/>
                        </a:rPr>
                        <a:t> </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3">
                  <a:txBody>
                    <a:bodyPr/>
                    <a:lstStyle/>
                    <a:p>
                      <a:pPr marL="36195" algn="l">
                        <a:spcBef>
                          <a:spcPts val="285"/>
                        </a:spcBef>
                      </a:pPr>
                      <a:r>
                        <a:rPr lang="en-US" sz="1400" dirty="0">
                          <a:solidFill>
                            <a:srgbClr val="404040"/>
                          </a:solidFill>
                          <a:effectLst/>
                          <a:latin typeface="Arial" panose="020B0604020202020204" pitchFamily="34" charset="0"/>
                          <a:ea typeface="Arial" panose="020B0604020202020204" pitchFamily="34" charset="0"/>
                          <a:cs typeface="Times New Roman" panose="02020603050405020304" pitchFamily="18" charset="0"/>
                        </a:rPr>
                        <a:t>Winter</a:t>
                      </a:r>
                      <a:r>
                        <a:rPr lang="en-US" sz="1400" spc="-20" dirty="0">
                          <a:solidFill>
                            <a:srgbClr val="404040"/>
                          </a:solidFill>
                          <a:effectLst/>
                          <a:latin typeface="Arial" panose="020B0604020202020204" pitchFamily="34" charset="0"/>
                          <a:ea typeface="Arial" panose="020B0604020202020204" pitchFamily="34" charset="0"/>
                          <a:cs typeface="Times New Roman" panose="02020603050405020304" pitchFamily="18" charset="0"/>
                        </a:rPr>
                        <a:t> </a:t>
                      </a:r>
                      <a:r>
                        <a:rPr lang="en-US" sz="1400" spc="-10" dirty="0">
                          <a:solidFill>
                            <a:srgbClr val="404040"/>
                          </a:solidFill>
                          <a:effectLst/>
                          <a:latin typeface="Arial" panose="020B0604020202020204" pitchFamily="34" charset="0"/>
                          <a:ea typeface="Arial" panose="020B0604020202020204" pitchFamily="34" charset="0"/>
                          <a:cs typeface="Times New Roman" panose="02020603050405020304" pitchFamily="18" charset="0"/>
                        </a:rPr>
                        <a:t>Break</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69841904"/>
                  </a:ext>
                </a:extLst>
              </a:tr>
              <a:tr h="244854">
                <a:tc>
                  <a:txBody>
                    <a:bodyPr/>
                    <a:lstStyle/>
                    <a:p>
                      <a:pPr marL="36195" algn="l">
                        <a:spcBef>
                          <a:spcPts val="270"/>
                        </a:spcBef>
                      </a:pP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l">
                        <a:spcBef>
                          <a:spcPts val="270"/>
                        </a:spcBef>
                      </a:pPr>
                      <a:r>
                        <a:rPr lang="en-US" sz="1400" dirty="0">
                          <a:effectLst/>
                          <a:latin typeface="Arial" panose="020B0604020202020204" pitchFamily="34" charset="0"/>
                          <a:ea typeface="Arial" panose="020B0604020202020204" pitchFamily="34" charset="0"/>
                          <a:cs typeface="Times New Roman" panose="02020603050405020304" pitchFamily="18" charset="0"/>
                        </a:rPr>
                        <a:t>15</a:t>
                      </a:r>
                      <a:r>
                        <a:rPr lang="en-US" sz="1400" spc="-25" dirty="0">
                          <a:effectLst/>
                          <a:latin typeface="Arial" panose="020B0604020202020204" pitchFamily="34" charset="0"/>
                          <a:ea typeface="Arial" panose="020B0604020202020204" pitchFamily="34" charset="0"/>
                          <a:cs typeface="Times New Roman" panose="02020603050405020304" pitchFamily="18" charset="0"/>
                        </a:rPr>
                        <a:t> Jan</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l">
                        <a:spcBef>
                          <a:spcPts val="270"/>
                        </a:spcBef>
                      </a:pPr>
                      <a:r>
                        <a:rPr lang="en-US" sz="1400" dirty="0">
                          <a:effectLst/>
                          <a:latin typeface="Arial" panose="020B0604020202020204" pitchFamily="34" charset="0"/>
                          <a:ea typeface="Arial" panose="020B0604020202020204" pitchFamily="34" charset="0"/>
                          <a:cs typeface="Times New Roman" panose="02020603050405020304" pitchFamily="18" charset="0"/>
                        </a:rPr>
                        <a:t>Final</a:t>
                      </a:r>
                      <a:r>
                        <a:rPr lang="en-US" sz="1400" spc="-30" dirty="0">
                          <a:effectLst/>
                          <a:latin typeface="Arial" panose="020B0604020202020204" pitchFamily="34" charset="0"/>
                          <a:ea typeface="Arial" panose="020B0604020202020204" pitchFamily="34" charset="0"/>
                          <a:cs typeface="Times New Roman" panose="02020603050405020304" pitchFamily="18" charset="0"/>
                        </a:rPr>
                        <a:t> </a:t>
                      </a:r>
                      <a:r>
                        <a:rPr lang="en-US" sz="1400" dirty="0">
                          <a:effectLst/>
                          <a:latin typeface="Arial" panose="020B0604020202020204" pitchFamily="34" charset="0"/>
                          <a:ea typeface="Arial" panose="020B0604020202020204" pitchFamily="34" charset="0"/>
                          <a:cs typeface="Times New Roman" panose="02020603050405020304" pitchFamily="18" charset="0"/>
                        </a:rPr>
                        <a:t>written</a:t>
                      </a:r>
                      <a:r>
                        <a:rPr lang="en-US" sz="1400" spc="-20" dirty="0">
                          <a:effectLst/>
                          <a:latin typeface="Arial" panose="020B0604020202020204" pitchFamily="34" charset="0"/>
                          <a:ea typeface="Arial" panose="020B0604020202020204" pitchFamily="34" charset="0"/>
                          <a:cs typeface="Times New Roman" panose="02020603050405020304" pitchFamily="18" charset="0"/>
                        </a:rPr>
                        <a:t> exam</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l">
                        <a:spcBef>
                          <a:spcPts val="270"/>
                        </a:spcBef>
                      </a:pPr>
                      <a:r>
                        <a:rPr lang="en-US" sz="1400" dirty="0">
                          <a:effectLst/>
                          <a:latin typeface="Arial" panose="020B0604020202020204" pitchFamily="34" charset="0"/>
                          <a:ea typeface="Arial" panose="020B0604020202020204" pitchFamily="34" charset="0"/>
                          <a:cs typeface="Times New Roman" panose="02020603050405020304" pitchFamily="18" charset="0"/>
                        </a:rPr>
                        <a:t>C. </a:t>
                      </a:r>
                      <a:r>
                        <a:rPr lang="en-US" sz="1400" spc="-10" dirty="0" err="1">
                          <a:effectLst/>
                          <a:latin typeface="Arial" panose="020B0604020202020204" pitchFamily="34" charset="0"/>
                          <a:ea typeface="Arial" panose="020B0604020202020204" pitchFamily="34" charset="0"/>
                          <a:cs typeface="Times New Roman" panose="02020603050405020304" pitchFamily="18" charset="0"/>
                        </a:rPr>
                        <a:t>Lüthi</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3736113"/>
                  </a:ext>
                </a:extLst>
              </a:tr>
            </a:tbl>
          </a:graphicData>
        </a:graphic>
      </p:graphicFrame>
    </p:spTree>
    <p:extLst>
      <p:ext uri="{BB962C8B-B14F-4D97-AF65-F5344CB8AC3E}">
        <p14:creationId xmlns:p14="http://schemas.microsoft.com/office/powerpoint/2010/main" val="7354247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660D2EA-1F82-FF12-ACD7-4A1A6F11D64F}"/>
              </a:ext>
            </a:extLst>
          </p:cNvPr>
          <p:cNvSpPr>
            <a:spLocks noGrp="1"/>
          </p:cNvSpPr>
          <p:nvPr>
            <p:ph type="title"/>
          </p:nvPr>
        </p:nvSpPr>
        <p:spPr/>
        <p:txBody>
          <a:bodyPr/>
          <a:lstStyle/>
          <a:p>
            <a:r>
              <a:rPr lang="en-US" dirty="0"/>
              <a:t>Are we on track to meet the SGDs?</a:t>
            </a:r>
          </a:p>
        </p:txBody>
      </p:sp>
      <p:pic>
        <p:nvPicPr>
          <p:cNvPr id="16" name="Picture 15">
            <a:extLst>
              <a:ext uri="{FF2B5EF4-FFF2-40B4-BE49-F238E27FC236}">
                <a16:creationId xmlns:a16="http://schemas.microsoft.com/office/drawing/2014/main" id="{B4F38695-0372-2E22-1191-00A66AFEA504}"/>
              </a:ext>
            </a:extLst>
          </p:cNvPr>
          <p:cNvPicPr>
            <a:picLocks noChangeAspect="1"/>
          </p:cNvPicPr>
          <p:nvPr/>
        </p:nvPicPr>
        <p:blipFill>
          <a:blip r:embed="rId3"/>
          <a:stretch>
            <a:fillRect/>
          </a:stretch>
        </p:blipFill>
        <p:spPr>
          <a:xfrm>
            <a:off x="334962" y="1456841"/>
            <a:ext cx="8055478" cy="4959834"/>
          </a:xfrm>
          <a:prstGeom prst="rect">
            <a:avLst/>
          </a:prstGeom>
        </p:spPr>
      </p:pic>
      <p:sp>
        <p:nvSpPr>
          <p:cNvPr id="14" name="Content Placeholder 13">
            <a:extLst>
              <a:ext uri="{FF2B5EF4-FFF2-40B4-BE49-F238E27FC236}">
                <a16:creationId xmlns:a16="http://schemas.microsoft.com/office/drawing/2014/main" id="{197D0D32-7085-9E05-B6E0-4E780E3BFD12}"/>
              </a:ext>
            </a:extLst>
          </p:cNvPr>
          <p:cNvSpPr>
            <a:spLocks noGrp="1"/>
          </p:cNvSpPr>
          <p:nvPr>
            <p:ph sz="quarter" idx="16"/>
          </p:nvPr>
        </p:nvSpPr>
        <p:spPr>
          <a:xfrm>
            <a:off x="8002830" y="1735138"/>
            <a:ext cx="3854208" cy="4286250"/>
          </a:xfrm>
        </p:spPr>
        <p:txBody>
          <a:bodyPr/>
          <a:lstStyle/>
          <a:p>
            <a:pPr algn="l"/>
            <a:r>
              <a:rPr lang="en-GB" sz="2000" b="0" dirty="0"/>
              <a:t>Global coverage of WASH services, 2015–2024 (%), and acceleration required to reach universal coverage </a:t>
            </a:r>
            <a:r>
              <a:rPr lang="en-US" sz="2000" b="0" dirty="0"/>
              <a:t>(&gt;99%) by 2030</a:t>
            </a:r>
          </a:p>
          <a:p>
            <a:pPr marL="342900" indent="-342900" algn="l">
              <a:buFont typeface="Arial" panose="020B0604020202020204" pitchFamily="34" charset="0"/>
              <a:buChar char="•"/>
            </a:pPr>
            <a:r>
              <a:rPr lang="en-US" dirty="0"/>
              <a:t>3x for basic drinking water</a:t>
            </a:r>
          </a:p>
          <a:p>
            <a:pPr marL="342900" indent="-342900" algn="l">
              <a:buFont typeface="Arial" panose="020B0604020202020204" pitchFamily="34" charset="0"/>
              <a:buChar char="•"/>
            </a:pPr>
            <a:r>
              <a:rPr lang="en-US" dirty="0"/>
              <a:t>3x for basic sanitation</a:t>
            </a:r>
          </a:p>
          <a:p>
            <a:pPr marL="342900" indent="-342900" algn="l">
              <a:buFont typeface="Arial" panose="020B0604020202020204" pitchFamily="34" charset="0"/>
              <a:buChar char="•"/>
            </a:pPr>
            <a:r>
              <a:rPr lang="en-US" dirty="0"/>
              <a:t>2x for basic hygiene</a:t>
            </a:r>
          </a:p>
        </p:txBody>
      </p:sp>
      <p:sp>
        <p:nvSpPr>
          <p:cNvPr id="17" name="TextBox 16">
            <a:extLst>
              <a:ext uri="{FF2B5EF4-FFF2-40B4-BE49-F238E27FC236}">
                <a16:creationId xmlns:a16="http://schemas.microsoft.com/office/drawing/2014/main" id="{FB54348A-36D8-16C9-8CB5-D760373B858B}"/>
              </a:ext>
            </a:extLst>
          </p:cNvPr>
          <p:cNvSpPr txBox="1"/>
          <p:nvPr/>
        </p:nvSpPr>
        <p:spPr>
          <a:xfrm>
            <a:off x="10044201" y="5798553"/>
            <a:ext cx="1812837" cy="226591"/>
          </a:xfrm>
          <a:prstGeom prst="rect">
            <a:avLst/>
          </a:prstGeom>
          <a:solidFill>
            <a:schemeClr val="tx1"/>
          </a:solidFill>
        </p:spPr>
        <p:txBody>
          <a:bodyPr wrap="square" lIns="36000" tIns="36000" rIns="36000" bIns="36000" rtlCol="0">
            <a:spAutoFit/>
          </a:bodyPr>
          <a:lstStyle/>
          <a:p>
            <a:r>
              <a:rPr lang="en-US" sz="1000" dirty="0">
                <a:solidFill>
                  <a:schemeClr val="bg1"/>
                </a:solidFill>
              </a:rPr>
              <a:t>Source: </a:t>
            </a:r>
            <a:r>
              <a:rPr lang="en-US" sz="1000" dirty="0">
                <a:solidFill>
                  <a:schemeClr val="bg1"/>
                </a:solidFill>
                <a:hlinkClick r:id="rId4">
                  <a:extLst>
                    <a:ext uri="{A12FA001-AC4F-418D-AE19-62706E023703}">
                      <ahyp:hlinkClr xmlns:ahyp="http://schemas.microsoft.com/office/drawing/2018/hyperlinkcolor" val="tx"/>
                    </a:ext>
                  </a:extLst>
                </a:hlinkClick>
              </a:rPr>
              <a:t>WHO/UNICEF 2025</a:t>
            </a:r>
            <a:endParaRPr lang="en-US" sz="800" dirty="0">
              <a:solidFill>
                <a:schemeClr val="bg1"/>
              </a:solidFill>
            </a:endParaRPr>
          </a:p>
        </p:txBody>
      </p:sp>
    </p:spTree>
    <p:extLst>
      <p:ext uri="{BB962C8B-B14F-4D97-AF65-F5344CB8AC3E}">
        <p14:creationId xmlns:p14="http://schemas.microsoft.com/office/powerpoint/2010/main" val="21159443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3888" y="2598737"/>
            <a:ext cx="11233150" cy="395287"/>
          </a:xfrm>
        </p:spPr>
        <p:txBody>
          <a:bodyPr>
            <a:normAutofit fontScale="90000"/>
          </a:bodyPr>
          <a:lstStyle/>
          <a:p>
            <a:r>
              <a:rPr lang="de-CH" b="0" dirty="0"/>
              <a:t>Part IV </a:t>
            </a:r>
            <a:br>
              <a:rPr lang="de-CH" dirty="0"/>
            </a:br>
            <a:r>
              <a:rPr lang="de-CH" dirty="0"/>
              <a:t>Semester Group Work</a:t>
            </a:r>
          </a:p>
        </p:txBody>
      </p:sp>
      <p:sp>
        <p:nvSpPr>
          <p:cNvPr id="3" name="Slide Number Placeholder 5">
            <a:extLst>
              <a:ext uri="{FF2B5EF4-FFF2-40B4-BE49-F238E27FC236}">
                <a16:creationId xmlns:a16="http://schemas.microsoft.com/office/drawing/2014/main" id="{1FCC13BD-C445-9FBA-504F-81F0351F7145}"/>
              </a:ext>
            </a:extLst>
          </p:cNvPr>
          <p:cNvSpPr txBox="1">
            <a:spLocks/>
          </p:cNvSpPr>
          <p:nvPr/>
        </p:nvSpPr>
        <p:spPr>
          <a:xfrm>
            <a:off x="623888" y="6416675"/>
            <a:ext cx="1784350" cy="441325"/>
          </a:xfrm>
          <a:prstGeom prst="rect">
            <a:avLst/>
          </a:prstGeom>
        </p:spPr>
        <p:txBody>
          <a:bodyPr vert="horz" lIns="0" tIns="0" rIns="0" bIns="0" rtlCol="0" anchor="t" anchorCtr="0">
            <a:noAutofit/>
          </a:bodyPr>
          <a:lstStyle>
            <a:defPPr>
              <a:defRPr lang="de-DE"/>
            </a:defPPr>
            <a:lvl1pPr marL="0" algn="l" defTabSz="914400" rtl="0" eaLnBrk="1" latinLnBrk="0" hangingPunct="1">
              <a:lnSpc>
                <a:spcPct val="90000"/>
              </a:lnSpc>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543CB6-FA17-4D41-B947-609ACDD8DA3C}" type="slidenum">
              <a:rPr lang="de-DE" smtClean="0"/>
              <a:pPr/>
              <a:t>51</a:t>
            </a:fld>
            <a:endParaRPr lang="de-DE" dirty="0"/>
          </a:p>
        </p:txBody>
      </p:sp>
    </p:spTree>
    <p:extLst>
      <p:ext uri="{BB962C8B-B14F-4D97-AF65-F5344CB8AC3E}">
        <p14:creationId xmlns:p14="http://schemas.microsoft.com/office/powerpoint/2010/main" val="11829459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20D50-2DFD-2B29-A92E-53266F6B62F5}"/>
              </a:ext>
            </a:extLst>
          </p:cNvPr>
          <p:cNvSpPr>
            <a:spLocks noGrp="1"/>
          </p:cNvSpPr>
          <p:nvPr>
            <p:ph type="title"/>
          </p:nvPr>
        </p:nvSpPr>
        <p:spPr/>
        <p:txBody>
          <a:bodyPr/>
          <a:lstStyle/>
          <a:p>
            <a:r>
              <a:rPr lang="en-US" dirty="0"/>
              <a:t>Case Study: </a:t>
            </a:r>
            <a:r>
              <a:rPr lang="en-US" b="0" dirty="0" err="1"/>
              <a:t>Wobulenzi</a:t>
            </a:r>
            <a:r>
              <a:rPr lang="en-US" b="0" dirty="0"/>
              <a:t>, Uganda</a:t>
            </a:r>
          </a:p>
        </p:txBody>
      </p:sp>
      <p:pic>
        <p:nvPicPr>
          <p:cNvPr id="6" name="Picture Placeholder 5">
            <a:extLst>
              <a:ext uri="{FF2B5EF4-FFF2-40B4-BE49-F238E27FC236}">
                <a16:creationId xmlns:a16="http://schemas.microsoft.com/office/drawing/2014/main" id="{ED8EFF19-765A-D014-9BAC-93A034A3DF36}"/>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t="14010" b="14010"/>
          <a:stretch/>
        </p:blipFill>
        <p:spPr>
          <a:prstGeom prst="rect">
            <a:avLst/>
          </a:prstGeom>
        </p:spPr>
      </p:pic>
      <p:sp>
        <p:nvSpPr>
          <p:cNvPr id="7" name="Text Placeholder 6">
            <a:extLst>
              <a:ext uri="{FF2B5EF4-FFF2-40B4-BE49-F238E27FC236}">
                <a16:creationId xmlns:a16="http://schemas.microsoft.com/office/drawing/2014/main" id="{057F0160-8725-0F75-9C1E-6D3178330A63}"/>
              </a:ext>
            </a:extLst>
          </p:cNvPr>
          <p:cNvSpPr>
            <a:spLocks noGrp="1"/>
          </p:cNvSpPr>
          <p:nvPr>
            <p:ph type="body" sz="quarter" idx="17"/>
          </p:nvPr>
        </p:nvSpPr>
        <p:spPr>
          <a:xfrm>
            <a:off x="6542462" y="5983874"/>
            <a:ext cx="5314576" cy="515901"/>
          </a:xfrm>
        </p:spPr>
        <p:txBody>
          <a:bodyPr/>
          <a:lstStyle/>
          <a:p>
            <a:r>
              <a:rPr lang="en-US" dirty="0" err="1"/>
              <a:t>Wobulenzi</a:t>
            </a:r>
            <a:r>
              <a:rPr lang="en-US" dirty="0"/>
              <a:t> Town</a:t>
            </a:r>
          </a:p>
          <a:p>
            <a:pPr>
              <a:spcBef>
                <a:spcPts val="0"/>
              </a:spcBef>
            </a:pPr>
            <a:r>
              <a:rPr lang="en-US" sz="1200" dirty="0"/>
              <a:t>Source: </a:t>
            </a:r>
            <a:r>
              <a:rPr lang="en-US" sz="1200" dirty="0" err="1">
                <a:hlinkClick r:id="rId3">
                  <a:extLst>
                    <a:ext uri="{A12FA001-AC4F-418D-AE19-62706E023703}">
                      <ahyp:hlinkClr xmlns:ahyp="http://schemas.microsoft.com/office/drawing/2018/hyperlinkcolor" val="tx"/>
                    </a:ext>
                  </a:extLst>
                </a:hlinkClick>
              </a:rPr>
              <a:t>Mbazila</a:t>
            </a:r>
            <a:r>
              <a:rPr lang="en-US" sz="1200" dirty="0">
                <a:hlinkClick r:id="rId3">
                  <a:extLst>
                    <a:ext uri="{A12FA001-AC4F-418D-AE19-62706E023703}">
                      <ahyp:hlinkClr xmlns:ahyp="http://schemas.microsoft.com/office/drawing/2018/hyperlinkcolor" val="tx"/>
                    </a:ext>
                  </a:extLst>
                </a:hlinkClick>
              </a:rPr>
              <a:t> </a:t>
            </a:r>
            <a:r>
              <a:rPr lang="en-US" sz="1200" dirty="0" err="1">
                <a:hlinkClick r:id="rId3">
                  <a:extLst>
                    <a:ext uri="{A12FA001-AC4F-418D-AE19-62706E023703}">
                      <ahyp:hlinkClr xmlns:ahyp="http://schemas.microsoft.com/office/drawing/2018/hyperlinkcolor" val="tx"/>
                    </a:ext>
                  </a:extLst>
                </a:hlinkClick>
              </a:rPr>
              <a:t>Cylux</a:t>
            </a:r>
            <a:endParaRPr lang="en-US" sz="1200" dirty="0"/>
          </a:p>
        </p:txBody>
      </p:sp>
    </p:spTree>
    <p:extLst>
      <p:ext uri="{BB962C8B-B14F-4D97-AF65-F5344CB8AC3E}">
        <p14:creationId xmlns:p14="http://schemas.microsoft.com/office/powerpoint/2010/main" val="37899197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CB2DD993-25D8-8610-9486-CE4E2F393FB6}"/>
              </a:ext>
            </a:extLst>
          </p:cNvPr>
          <p:cNvPicPr>
            <a:picLocks noGrp="1" noChangeAspect="1" noChangeArrowheads="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C12FC945-8EB7-9F04-ACFF-819C1084E690}"/>
              </a:ext>
            </a:extLst>
          </p:cNvPr>
          <p:cNvSpPr>
            <a:spLocks noGrp="1"/>
          </p:cNvSpPr>
          <p:nvPr>
            <p:ph type="title"/>
          </p:nvPr>
        </p:nvSpPr>
        <p:spPr/>
        <p:txBody>
          <a:bodyPr/>
          <a:lstStyle/>
          <a:p>
            <a:r>
              <a:rPr lang="en-US" dirty="0"/>
              <a:t>Background</a:t>
            </a:r>
          </a:p>
        </p:txBody>
      </p:sp>
      <p:sp>
        <p:nvSpPr>
          <p:cNvPr id="5" name="Text Placeholder 4">
            <a:extLst>
              <a:ext uri="{FF2B5EF4-FFF2-40B4-BE49-F238E27FC236}">
                <a16:creationId xmlns:a16="http://schemas.microsoft.com/office/drawing/2014/main" id="{1768C534-A5A5-52BB-9568-7E13B8C87686}"/>
              </a:ext>
            </a:extLst>
          </p:cNvPr>
          <p:cNvSpPr>
            <a:spLocks noGrp="1"/>
          </p:cNvSpPr>
          <p:nvPr>
            <p:ph type="body" sz="quarter" idx="13"/>
          </p:nvPr>
        </p:nvSpPr>
        <p:spPr/>
        <p:txBody>
          <a:bodyPr/>
          <a:lstStyle/>
          <a:p>
            <a:r>
              <a:rPr lang="en-GB" b="1" dirty="0">
                <a:latin typeface="Arial" panose="020B0604020202020204" pitchFamily="34" charset="0"/>
              </a:rPr>
              <a:t>Location: </a:t>
            </a:r>
            <a:r>
              <a:rPr lang="en-GB" b="1" i="0" u="none" strike="noStrike" dirty="0">
                <a:effectLst/>
                <a:latin typeface="Arial" panose="020B0604020202020204" pitchFamily="34" charset="0"/>
              </a:rPr>
              <a:t>Uganda</a:t>
            </a:r>
          </a:p>
          <a:p>
            <a:r>
              <a:rPr lang="en-GB" b="1" i="0" dirty="0">
                <a:effectLst/>
                <a:latin typeface="Proxima Nova"/>
              </a:rPr>
              <a:t>➥</a:t>
            </a:r>
            <a:r>
              <a:rPr lang="en-GB" b="1" i="0" dirty="0">
                <a:solidFill>
                  <a:srgbClr val="FFFFFF"/>
                </a:solidFill>
                <a:effectLst/>
                <a:latin typeface="Proxima Nova"/>
              </a:rPr>
              <a:t> </a:t>
            </a:r>
            <a:r>
              <a:rPr lang="en-GB" dirty="0">
                <a:latin typeface="Arial" panose="020B0604020202020204" pitchFamily="34" charset="0"/>
              </a:rPr>
              <a:t>Central Region</a:t>
            </a:r>
          </a:p>
          <a:p>
            <a:r>
              <a:rPr lang="en-GB" b="1" i="0" dirty="0">
                <a:effectLst/>
                <a:latin typeface="Proxima Nova"/>
              </a:rPr>
              <a:t>➥ </a:t>
            </a:r>
            <a:r>
              <a:rPr lang="en-GB" i="0" u="none" strike="noStrike" dirty="0">
                <a:effectLst/>
                <a:latin typeface="Arial" panose="020B0604020202020204" pitchFamily="34" charset="0"/>
              </a:rPr>
              <a:t>Luweero District </a:t>
            </a:r>
          </a:p>
          <a:p>
            <a:r>
              <a:rPr lang="en-GB" b="1" i="0" dirty="0">
                <a:effectLst/>
                <a:latin typeface="Proxima Nova"/>
              </a:rPr>
              <a:t>➥ </a:t>
            </a:r>
            <a:r>
              <a:rPr lang="en-GB" dirty="0" err="1">
                <a:effectLst/>
                <a:latin typeface="Arial" panose="020B0604020202020204" pitchFamily="34" charset="0"/>
              </a:rPr>
              <a:t>Katikamu</a:t>
            </a:r>
            <a:r>
              <a:rPr lang="en-GB" dirty="0">
                <a:effectLst/>
                <a:latin typeface="Arial" panose="020B0604020202020204" pitchFamily="34" charset="0"/>
              </a:rPr>
              <a:t> sub-county</a:t>
            </a:r>
          </a:p>
          <a:p>
            <a:r>
              <a:rPr lang="en-GB" b="1" i="0" dirty="0">
                <a:effectLst/>
                <a:latin typeface="Proxima Nova"/>
              </a:rPr>
              <a:t>➥ </a:t>
            </a:r>
            <a:r>
              <a:rPr lang="en-GB" i="0" dirty="0" err="1">
                <a:effectLst/>
                <a:latin typeface="Arial" panose="020B0604020202020204" pitchFamily="34" charset="0"/>
              </a:rPr>
              <a:t>Wobulenzi</a:t>
            </a:r>
            <a:r>
              <a:rPr lang="en-GB" i="0" dirty="0">
                <a:effectLst/>
                <a:latin typeface="Arial" panose="020B0604020202020204" pitchFamily="34" charset="0"/>
              </a:rPr>
              <a:t> municipality</a:t>
            </a:r>
          </a:p>
          <a:p>
            <a:endParaRPr lang="en-GB" dirty="0">
              <a:latin typeface="Arial" panose="020B0604020202020204" pitchFamily="34" charset="0"/>
            </a:endParaRPr>
          </a:p>
          <a:p>
            <a:r>
              <a:rPr lang="en-US" dirty="0"/>
              <a:t>~31,000 inhabitants</a:t>
            </a:r>
          </a:p>
        </p:txBody>
      </p:sp>
      <p:sp>
        <p:nvSpPr>
          <p:cNvPr id="7" name="Text Placeholder 6">
            <a:extLst>
              <a:ext uri="{FF2B5EF4-FFF2-40B4-BE49-F238E27FC236}">
                <a16:creationId xmlns:a16="http://schemas.microsoft.com/office/drawing/2014/main" id="{57880206-9E1F-A847-7FF9-2D639F41A9F2}"/>
              </a:ext>
            </a:extLst>
          </p:cNvPr>
          <p:cNvSpPr>
            <a:spLocks noGrp="1"/>
          </p:cNvSpPr>
          <p:nvPr>
            <p:ph type="body" sz="quarter" idx="17"/>
          </p:nvPr>
        </p:nvSpPr>
        <p:spPr/>
        <p:txBody>
          <a:bodyPr/>
          <a:lstStyle/>
          <a:p>
            <a:r>
              <a:rPr lang="en-US" b="1" dirty="0"/>
              <a:t>Source</a:t>
            </a:r>
            <a:r>
              <a:rPr lang="en-US" dirty="0"/>
              <a:t>: </a:t>
            </a:r>
            <a:r>
              <a:rPr lang="en-US" dirty="0" err="1"/>
              <a:t>NordNordWest</a:t>
            </a:r>
            <a:r>
              <a:rPr lang="en-US" dirty="0"/>
              <a:t>/Wikipedia </a:t>
            </a:r>
          </a:p>
        </p:txBody>
      </p:sp>
      <p:sp>
        <p:nvSpPr>
          <p:cNvPr id="10" name="Oval 9">
            <a:extLst>
              <a:ext uri="{FF2B5EF4-FFF2-40B4-BE49-F238E27FC236}">
                <a16:creationId xmlns:a16="http://schemas.microsoft.com/office/drawing/2014/main" id="{E34B9AF4-D41E-65B7-D209-F9A62C412DF9}"/>
              </a:ext>
            </a:extLst>
          </p:cNvPr>
          <p:cNvSpPr/>
          <p:nvPr/>
        </p:nvSpPr>
        <p:spPr>
          <a:xfrm>
            <a:off x="3572245" y="4260926"/>
            <a:ext cx="121024" cy="121024"/>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400" tIns="25200" rIns="50400" bIns="25200" rtlCol="0" anchor="t" anchorCtr="0"/>
          <a:lstStyle/>
          <a:p>
            <a:pPr algn="l">
              <a:lnSpc>
                <a:spcPct val="98000"/>
              </a:lnSpc>
            </a:pPr>
            <a:endParaRPr lang="en-US" sz="800" spc="-20" dirty="0"/>
          </a:p>
        </p:txBody>
      </p:sp>
      <p:sp>
        <p:nvSpPr>
          <p:cNvPr id="11" name="Rectangle: Rounded Corners 10">
            <a:extLst>
              <a:ext uri="{FF2B5EF4-FFF2-40B4-BE49-F238E27FC236}">
                <a16:creationId xmlns:a16="http://schemas.microsoft.com/office/drawing/2014/main" id="{67F745F3-EFEA-E81B-D0D0-18AF3B706D39}"/>
              </a:ext>
            </a:extLst>
          </p:cNvPr>
          <p:cNvSpPr/>
          <p:nvPr/>
        </p:nvSpPr>
        <p:spPr>
          <a:xfrm>
            <a:off x="3758418" y="4088330"/>
            <a:ext cx="1546918" cy="466216"/>
          </a:xfrm>
          <a:prstGeom prst="round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50400" tIns="25200" rIns="50400" bIns="25200" rtlCol="0" anchor="ctr" anchorCtr="0"/>
          <a:lstStyle/>
          <a:p>
            <a:pPr algn="ctr"/>
            <a:r>
              <a:rPr lang="en-GB" sz="2000" b="0" i="0" dirty="0" err="1">
                <a:solidFill>
                  <a:srgbClr val="212121"/>
                </a:solidFill>
                <a:effectLst/>
                <a:latin typeface="+mj-lt"/>
              </a:rPr>
              <a:t>Wobulenzi</a:t>
            </a:r>
            <a:endParaRPr lang="en-GB" sz="2000" b="0" i="0" dirty="0">
              <a:solidFill>
                <a:srgbClr val="212121"/>
              </a:solidFill>
              <a:effectLst/>
              <a:latin typeface="+mj-lt"/>
            </a:endParaRPr>
          </a:p>
        </p:txBody>
      </p:sp>
      <p:cxnSp>
        <p:nvCxnSpPr>
          <p:cNvPr id="13" name="Straight Connector 12">
            <a:extLst>
              <a:ext uri="{FF2B5EF4-FFF2-40B4-BE49-F238E27FC236}">
                <a16:creationId xmlns:a16="http://schemas.microsoft.com/office/drawing/2014/main" id="{3F41C445-6ACB-C1C8-D35C-EA9C7A6F067F}"/>
              </a:ext>
            </a:extLst>
          </p:cNvPr>
          <p:cNvCxnSpPr>
            <a:cxnSpLocks/>
            <a:stCxn id="10" idx="6"/>
            <a:endCxn id="11" idx="1"/>
          </p:cNvCxnSpPr>
          <p:nvPr/>
        </p:nvCxnSpPr>
        <p:spPr>
          <a:xfrm>
            <a:off x="3693269" y="4321438"/>
            <a:ext cx="651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B54A2F85-266C-6822-5235-407568141BE0}"/>
              </a:ext>
            </a:extLst>
          </p:cNvPr>
          <p:cNvSpPr txBox="1">
            <a:spLocks/>
          </p:cNvSpPr>
          <p:nvPr/>
        </p:nvSpPr>
        <p:spPr>
          <a:xfrm>
            <a:off x="623888" y="6416675"/>
            <a:ext cx="1784350" cy="441325"/>
          </a:xfrm>
          <a:prstGeom prst="rect">
            <a:avLst/>
          </a:prstGeom>
        </p:spPr>
        <p:txBody>
          <a:bodyPr vert="horz" lIns="0" tIns="0" rIns="0" bIns="0" rtlCol="0" anchor="t" anchorCtr="0">
            <a:noAutofit/>
          </a:bodyPr>
          <a:lstStyle>
            <a:defPPr>
              <a:defRPr lang="de-DE"/>
            </a:defPPr>
            <a:lvl1pPr marL="0" algn="l" defTabSz="914400" rtl="0" eaLnBrk="1" latinLnBrk="0" hangingPunct="1">
              <a:lnSpc>
                <a:spcPct val="90000"/>
              </a:lnSpc>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543CB6-FA17-4D41-B947-609ACDD8DA3C}" type="slidenum">
              <a:rPr lang="de-DE" smtClean="0"/>
              <a:pPr/>
              <a:t>53</a:t>
            </a:fld>
            <a:endParaRPr lang="de-DE" dirty="0"/>
          </a:p>
        </p:txBody>
      </p:sp>
    </p:spTree>
    <p:extLst>
      <p:ext uri="{BB962C8B-B14F-4D97-AF65-F5344CB8AC3E}">
        <p14:creationId xmlns:p14="http://schemas.microsoft.com/office/powerpoint/2010/main" val="9632474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66371" y="2302122"/>
            <a:ext cx="2799323" cy="3953772"/>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34492" y="2067389"/>
            <a:ext cx="2726417" cy="3830573"/>
          </a:xfrm>
          <a:prstGeom prst="rect">
            <a:avLst/>
          </a:prstGeom>
          <a:ln>
            <a:solidFill>
              <a:schemeClr val="tx1"/>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B31E9C6C-B2CF-1D66-6DB4-CDFA1D030D93}"/>
              </a:ext>
            </a:extLst>
          </p:cNvPr>
          <p:cNvSpPr>
            <a:spLocks noGrp="1"/>
          </p:cNvSpPr>
          <p:nvPr>
            <p:ph type="title"/>
          </p:nvPr>
        </p:nvSpPr>
        <p:spPr/>
        <p:txBody>
          <a:bodyPr/>
          <a:lstStyle/>
          <a:p>
            <a:r>
              <a:rPr lang="en-US" altLang="en-US" sz="2800" b="1" dirty="0"/>
              <a:t>Group assignment: </a:t>
            </a:r>
            <a:r>
              <a:rPr lang="en-US" altLang="en-US" sz="2800" b="0" dirty="0"/>
              <a:t>Handout</a:t>
            </a:r>
          </a:p>
        </p:txBody>
      </p:sp>
      <p:sp>
        <p:nvSpPr>
          <p:cNvPr id="3" name="Content Placeholder 2"/>
          <p:cNvSpPr>
            <a:spLocks noGrp="1"/>
          </p:cNvSpPr>
          <p:nvPr>
            <p:ph sz="quarter" idx="16"/>
          </p:nvPr>
        </p:nvSpPr>
        <p:spPr>
          <a:xfrm>
            <a:off x="6412847" y="1735138"/>
            <a:ext cx="5444191" cy="4286250"/>
          </a:xfrm>
        </p:spPr>
        <p:txBody>
          <a:bodyPr>
            <a:normAutofit fontScale="92500" lnSpcReduction="20000"/>
          </a:bodyPr>
          <a:lstStyle/>
          <a:p>
            <a:pPr>
              <a:lnSpc>
                <a:spcPct val="120000"/>
              </a:lnSpc>
              <a:spcBef>
                <a:spcPts val="600"/>
              </a:spcBef>
              <a:spcAft>
                <a:spcPts val="0"/>
              </a:spcAft>
            </a:pPr>
            <a:r>
              <a:rPr lang="en-US" sz="1900" dirty="0"/>
              <a:t>Handout contains:</a:t>
            </a:r>
          </a:p>
          <a:p>
            <a:pPr marL="285750" indent="-285750">
              <a:lnSpc>
                <a:spcPct val="120000"/>
              </a:lnSpc>
              <a:spcBef>
                <a:spcPts val="600"/>
              </a:spcBef>
              <a:spcAft>
                <a:spcPts val="0"/>
              </a:spcAft>
              <a:buFont typeface="Arial" panose="020B0604020202020204" pitchFamily="34" charset="0"/>
              <a:buChar char="•"/>
            </a:pPr>
            <a:r>
              <a:rPr lang="en-US" sz="1900" dirty="0"/>
              <a:t>General assignment overview</a:t>
            </a:r>
          </a:p>
          <a:p>
            <a:pPr marL="285750" indent="-285750">
              <a:lnSpc>
                <a:spcPct val="120000"/>
              </a:lnSpc>
              <a:spcBef>
                <a:spcPts val="600"/>
              </a:spcBef>
              <a:spcAft>
                <a:spcPts val="0"/>
              </a:spcAft>
              <a:buFont typeface="Arial" panose="020B0604020202020204" pitchFamily="34" charset="0"/>
              <a:buChar char="•"/>
            </a:pPr>
            <a:r>
              <a:rPr lang="en-US" sz="1900" dirty="0"/>
              <a:t>Background info on </a:t>
            </a:r>
            <a:r>
              <a:rPr lang="en-US" sz="1900" dirty="0" err="1"/>
              <a:t>Wobulenzi</a:t>
            </a:r>
            <a:endParaRPr lang="en-US" sz="1900" dirty="0"/>
          </a:p>
          <a:p>
            <a:pPr marL="285750" indent="-285750">
              <a:lnSpc>
                <a:spcPct val="120000"/>
              </a:lnSpc>
              <a:spcBef>
                <a:spcPts val="600"/>
              </a:spcBef>
              <a:spcAft>
                <a:spcPts val="0"/>
              </a:spcAft>
              <a:buFont typeface="Arial" panose="020B0604020202020204" pitchFamily="34" charset="0"/>
              <a:buChar char="•"/>
            </a:pPr>
            <a:r>
              <a:rPr lang="en-US" sz="1900" dirty="0"/>
              <a:t>Sectorial analysis: </a:t>
            </a:r>
          </a:p>
          <a:p>
            <a:pPr marL="558900" lvl="2" indent="-342900">
              <a:lnSpc>
                <a:spcPct val="120000"/>
              </a:lnSpc>
              <a:spcBef>
                <a:spcPts val="600"/>
              </a:spcBef>
              <a:spcAft>
                <a:spcPts val="0"/>
              </a:spcAft>
              <a:buFont typeface="Arial" panose="020B0604020202020204" pitchFamily="34" charset="0"/>
              <a:buChar char="•"/>
            </a:pPr>
            <a:r>
              <a:rPr lang="en-US" sz="1900" dirty="0"/>
              <a:t>Water supply</a:t>
            </a:r>
          </a:p>
          <a:p>
            <a:pPr marL="558900" lvl="2" indent="-342900">
              <a:lnSpc>
                <a:spcPct val="120000"/>
              </a:lnSpc>
              <a:spcBef>
                <a:spcPts val="600"/>
              </a:spcBef>
              <a:spcAft>
                <a:spcPts val="0"/>
              </a:spcAft>
              <a:buFont typeface="Arial" panose="020B0604020202020204" pitchFamily="34" charset="0"/>
              <a:buChar char="•"/>
            </a:pPr>
            <a:r>
              <a:rPr lang="en-US" sz="1900" dirty="0"/>
              <a:t>Sanitation</a:t>
            </a:r>
          </a:p>
          <a:p>
            <a:pPr marL="558900" lvl="2" indent="-342900">
              <a:lnSpc>
                <a:spcPct val="120000"/>
              </a:lnSpc>
              <a:spcBef>
                <a:spcPts val="600"/>
              </a:spcBef>
              <a:spcAft>
                <a:spcPts val="0"/>
              </a:spcAft>
              <a:buFont typeface="Arial" panose="020B0604020202020204" pitchFamily="34" charset="0"/>
              <a:buChar char="•"/>
            </a:pPr>
            <a:r>
              <a:rPr lang="en-US" sz="1900" dirty="0"/>
              <a:t>Solid waste management </a:t>
            </a:r>
          </a:p>
          <a:p>
            <a:pPr marL="558900" lvl="2" indent="-342900">
              <a:lnSpc>
                <a:spcPct val="120000"/>
              </a:lnSpc>
              <a:spcBef>
                <a:spcPts val="600"/>
              </a:spcBef>
              <a:spcAft>
                <a:spcPts val="0"/>
              </a:spcAft>
              <a:buFont typeface="Arial" panose="020B0604020202020204" pitchFamily="34" charset="0"/>
              <a:buChar char="•"/>
            </a:pPr>
            <a:r>
              <a:rPr lang="en-US" sz="1900" dirty="0"/>
              <a:t>Interlinkages</a:t>
            </a:r>
          </a:p>
          <a:p>
            <a:pPr marL="285750" indent="-285750">
              <a:lnSpc>
                <a:spcPct val="120000"/>
              </a:lnSpc>
              <a:spcBef>
                <a:spcPts val="600"/>
              </a:spcBef>
              <a:spcAft>
                <a:spcPts val="0"/>
              </a:spcAft>
              <a:buFont typeface="Arial" panose="020B0604020202020204" pitchFamily="34" charset="0"/>
              <a:buChar char="•"/>
            </a:pPr>
            <a:endParaRPr lang="en-US" sz="1900" dirty="0"/>
          </a:p>
          <a:p>
            <a:pPr marL="285750" indent="-285750">
              <a:lnSpc>
                <a:spcPct val="120000"/>
              </a:lnSpc>
              <a:spcBef>
                <a:spcPts val="600"/>
              </a:spcBef>
              <a:spcAft>
                <a:spcPts val="0"/>
              </a:spcAft>
              <a:buFont typeface="Arial" panose="020B0604020202020204" pitchFamily="34" charset="0"/>
              <a:buChar char="•"/>
            </a:pPr>
            <a:r>
              <a:rPr lang="en-US" sz="1900" dirty="0"/>
              <a:t>Appendix</a:t>
            </a:r>
          </a:p>
          <a:p>
            <a:pPr marL="558900" lvl="2" indent="-342900">
              <a:lnSpc>
                <a:spcPct val="120000"/>
              </a:lnSpc>
              <a:spcBef>
                <a:spcPts val="600"/>
              </a:spcBef>
              <a:spcAft>
                <a:spcPts val="0"/>
              </a:spcAft>
              <a:buFont typeface="Arial" panose="020B0604020202020204" pitchFamily="34" charset="0"/>
              <a:buChar char="•"/>
            </a:pPr>
            <a:r>
              <a:rPr lang="en-US" sz="1900" dirty="0"/>
              <a:t>Maps</a:t>
            </a:r>
          </a:p>
          <a:p>
            <a:pPr marL="558900" lvl="2" indent="-342900">
              <a:lnSpc>
                <a:spcPct val="120000"/>
              </a:lnSpc>
              <a:spcBef>
                <a:spcPts val="600"/>
              </a:spcBef>
              <a:spcAft>
                <a:spcPts val="0"/>
              </a:spcAft>
              <a:buFont typeface="Arial" panose="020B0604020202020204" pitchFamily="34" charset="0"/>
              <a:buChar char="•"/>
            </a:pPr>
            <a:r>
              <a:rPr lang="en-US" sz="1900" dirty="0"/>
              <a:t>Flow diagrams</a:t>
            </a:r>
          </a:p>
          <a:p>
            <a:endParaRPr lang="en-US" dirty="0"/>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6857" y="1735138"/>
            <a:ext cx="2790073" cy="3940708"/>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085753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05EDC6-80B7-534C-F092-B2A0C1A817C8}"/>
              </a:ext>
            </a:extLst>
          </p:cNvPr>
          <p:cNvSpPr>
            <a:spLocks noGrp="1"/>
          </p:cNvSpPr>
          <p:nvPr>
            <p:ph type="title"/>
          </p:nvPr>
        </p:nvSpPr>
        <p:spPr/>
        <p:txBody>
          <a:bodyPr/>
          <a:lstStyle/>
          <a:p>
            <a:r>
              <a:rPr lang="en-US" dirty="0"/>
              <a:t>Group Work Tasks</a:t>
            </a:r>
          </a:p>
        </p:txBody>
      </p:sp>
      <p:sp>
        <p:nvSpPr>
          <p:cNvPr id="2" name="Content Placeholder 1"/>
          <p:cNvSpPr>
            <a:spLocks noGrp="1"/>
          </p:cNvSpPr>
          <p:nvPr>
            <p:ph sz="quarter" idx="16"/>
          </p:nvPr>
        </p:nvSpPr>
        <p:spPr/>
        <p:txBody>
          <a:bodyPr>
            <a:normAutofit fontScale="92500" lnSpcReduction="20000"/>
          </a:bodyPr>
          <a:lstStyle/>
          <a:p>
            <a:pPr marL="609585" indent="-609585">
              <a:lnSpc>
                <a:spcPct val="120000"/>
              </a:lnSpc>
              <a:buFont typeface="Arial" panose="020B0604020202020204" pitchFamily="34" charset="0"/>
              <a:buChar char="•"/>
            </a:pPr>
            <a:r>
              <a:rPr lang="en-US" sz="2800" b="0" dirty="0"/>
              <a:t>Develop a decentralized </a:t>
            </a:r>
            <a:r>
              <a:rPr lang="en-US" sz="2800" dirty="0">
                <a:solidFill>
                  <a:srgbClr val="0070C0"/>
                </a:solidFill>
              </a:rPr>
              <a:t>water access </a:t>
            </a:r>
            <a:r>
              <a:rPr lang="en-US" sz="2800" b="0" dirty="0"/>
              <a:t>and distribution approach (treatment &amp; sales) for the project area</a:t>
            </a:r>
            <a:endParaRPr lang="de-CH" sz="2800" b="0" dirty="0"/>
          </a:p>
          <a:p>
            <a:pPr marL="609585" indent="-609585">
              <a:lnSpc>
                <a:spcPct val="120000"/>
              </a:lnSpc>
              <a:buFont typeface="Arial" panose="020B0604020202020204" pitchFamily="34" charset="0"/>
              <a:buChar char="•"/>
            </a:pPr>
            <a:r>
              <a:rPr lang="en-US" sz="2800" b="0" dirty="0"/>
              <a:t>Design a small-scale </a:t>
            </a:r>
            <a:r>
              <a:rPr lang="en-US" sz="2800" dirty="0">
                <a:solidFill>
                  <a:srgbClr val="F08400"/>
                </a:solidFill>
              </a:rPr>
              <a:t>sanitation solution </a:t>
            </a:r>
            <a:r>
              <a:rPr lang="en-US" sz="2800" b="0" dirty="0"/>
              <a:t>for the project area</a:t>
            </a:r>
            <a:endParaRPr lang="en-GB" sz="2800" b="0" dirty="0"/>
          </a:p>
          <a:p>
            <a:pPr marL="609585" indent="-609585">
              <a:lnSpc>
                <a:spcPct val="120000"/>
              </a:lnSpc>
              <a:buFont typeface="Arial" panose="020B0604020202020204" pitchFamily="34" charset="0"/>
              <a:buChar char="•"/>
            </a:pPr>
            <a:r>
              <a:rPr lang="en-US" sz="2800" b="0" dirty="0"/>
              <a:t>Develop a business and operational plan for a small enterprise to manage </a:t>
            </a:r>
            <a:r>
              <a:rPr lang="en-US" sz="2800" dirty="0">
                <a:solidFill>
                  <a:schemeClr val="accent4"/>
                </a:solidFill>
              </a:rPr>
              <a:t>solid waste </a:t>
            </a:r>
            <a:r>
              <a:rPr lang="en-US" sz="2800" b="0" dirty="0"/>
              <a:t>in this community</a:t>
            </a:r>
            <a:endParaRPr lang="en-GB" sz="2800" b="0" dirty="0"/>
          </a:p>
          <a:p>
            <a:pPr marL="609585" indent="-609585">
              <a:lnSpc>
                <a:spcPct val="120000"/>
              </a:lnSpc>
              <a:buFont typeface="Arial" panose="020B0604020202020204" pitchFamily="34" charset="0"/>
              <a:buChar char="•"/>
            </a:pPr>
            <a:r>
              <a:rPr lang="en-US" sz="2800" b="0" dirty="0"/>
              <a:t>Critically reflect on the limitations of the proposed solutions in task 1-3 and discuss the possibility of combining some solutions into an integrated system</a:t>
            </a:r>
            <a:endParaRPr lang="en-GB" sz="2800" b="0" dirty="0"/>
          </a:p>
        </p:txBody>
      </p:sp>
      <p:sp>
        <p:nvSpPr>
          <p:cNvPr id="8" name="Slide Number Placeholder 5">
            <a:extLst>
              <a:ext uri="{FF2B5EF4-FFF2-40B4-BE49-F238E27FC236}">
                <a16:creationId xmlns:a16="http://schemas.microsoft.com/office/drawing/2014/main" id="{EFDCE292-391D-84FB-5B6B-AEA822604214}"/>
              </a:ext>
            </a:extLst>
          </p:cNvPr>
          <p:cNvSpPr txBox="1">
            <a:spLocks/>
          </p:cNvSpPr>
          <p:nvPr/>
        </p:nvSpPr>
        <p:spPr>
          <a:xfrm>
            <a:off x="623888" y="6416675"/>
            <a:ext cx="1784350" cy="441325"/>
          </a:xfrm>
          <a:prstGeom prst="rect">
            <a:avLst/>
          </a:prstGeom>
        </p:spPr>
        <p:txBody>
          <a:bodyPr vert="horz" lIns="0" tIns="0" rIns="0" bIns="0" rtlCol="0" anchor="t" anchorCtr="0">
            <a:noAutofit/>
          </a:bodyPr>
          <a:lstStyle>
            <a:defPPr>
              <a:defRPr lang="de-DE"/>
            </a:defPPr>
            <a:lvl1pPr marL="0" algn="l" defTabSz="914400" rtl="0" eaLnBrk="1" latinLnBrk="0" hangingPunct="1">
              <a:lnSpc>
                <a:spcPct val="90000"/>
              </a:lnSpc>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543CB6-FA17-4D41-B947-609ACDD8DA3C}" type="slidenum">
              <a:rPr lang="de-DE" smtClean="0"/>
              <a:pPr/>
              <a:t>55</a:t>
            </a:fld>
            <a:endParaRPr lang="de-DE" dirty="0"/>
          </a:p>
        </p:txBody>
      </p:sp>
    </p:spTree>
    <p:extLst>
      <p:ext uri="{BB962C8B-B14F-4D97-AF65-F5344CB8AC3E}">
        <p14:creationId xmlns:p14="http://schemas.microsoft.com/office/powerpoint/2010/main" val="15248299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4" descr="Une image contenant texte, capture d’écran, Police, diagramme&#10;&#10;Description générée automatiquement">
            <a:extLst>
              <a:ext uri="{FF2B5EF4-FFF2-40B4-BE49-F238E27FC236}">
                <a16:creationId xmlns:a16="http://schemas.microsoft.com/office/drawing/2014/main" id="{6D3AD725-3986-3C33-2048-E99196FBCED8}"/>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r="-192"/>
          <a:stretch/>
        </p:blipFill>
        <p:spPr bwMode="auto">
          <a:xfrm>
            <a:off x="6294438" y="1654238"/>
            <a:ext cx="5518803" cy="4367149"/>
          </a:xfrm>
          <a:prstGeom prst="rect">
            <a:avLst/>
          </a:prstGeom>
          <a:ln>
            <a:noFill/>
          </a:ln>
        </p:spPr>
      </p:pic>
      <p:sp>
        <p:nvSpPr>
          <p:cNvPr id="5" name="Title 4">
            <a:extLst>
              <a:ext uri="{FF2B5EF4-FFF2-40B4-BE49-F238E27FC236}">
                <a16:creationId xmlns:a16="http://schemas.microsoft.com/office/drawing/2014/main" id="{C880EC8C-409B-335B-E444-5CA3CB3A1FE0}"/>
              </a:ext>
            </a:extLst>
          </p:cNvPr>
          <p:cNvSpPr>
            <a:spLocks noGrp="1"/>
          </p:cNvSpPr>
          <p:nvPr>
            <p:ph type="title"/>
          </p:nvPr>
        </p:nvSpPr>
        <p:spPr/>
        <p:txBody>
          <a:bodyPr/>
          <a:lstStyle/>
          <a:p>
            <a:r>
              <a:rPr lang="en-US"/>
              <a:t>Water Supply: </a:t>
            </a:r>
            <a:r>
              <a:rPr lang="en-US" b="0"/>
              <a:t>Background</a:t>
            </a:r>
            <a:endParaRPr lang="en-US" b="0" dirty="0"/>
          </a:p>
        </p:txBody>
      </p:sp>
      <p:sp>
        <p:nvSpPr>
          <p:cNvPr id="2" name="Content Placeholder 1"/>
          <p:cNvSpPr>
            <a:spLocks noGrp="1"/>
          </p:cNvSpPr>
          <p:nvPr>
            <p:ph type="body" sz="quarter" idx="13"/>
          </p:nvPr>
        </p:nvSpPr>
        <p:spPr/>
        <p:txBody>
          <a:bodyPr>
            <a:normAutofit fontScale="85000" lnSpcReduction="20000"/>
          </a:bodyPr>
          <a:lstStyle/>
          <a:p>
            <a:pPr>
              <a:lnSpc>
                <a:spcPct val="110000"/>
              </a:lnSpc>
              <a:spcBef>
                <a:spcPts val="0"/>
              </a:spcBef>
            </a:pPr>
            <a:r>
              <a:rPr lang="en-US" sz="2400" b="1" dirty="0"/>
              <a:t>Water Service Access</a:t>
            </a:r>
          </a:p>
          <a:p>
            <a:pPr marL="342900" lvl="1" indent="-342900">
              <a:lnSpc>
                <a:spcPct val="110000"/>
              </a:lnSpc>
              <a:spcBef>
                <a:spcPts val="0"/>
              </a:spcBef>
              <a:buFont typeface="Arial" panose="020B0604020202020204" pitchFamily="34" charset="0"/>
              <a:buChar char="•"/>
            </a:pPr>
            <a:r>
              <a:rPr lang="en-US" sz="2400" dirty="0"/>
              <a:t>Piped water: 44.2%</a:t>
            </a:r>
          </a:p>
          <a:p>
            <a:pPr marL="342900" lvl="1" indent="-342900">
              <a:lnSpc>
                <a:spcPct val="110000"/>
              </a:lnSpc>
              <a:spcBef>
                <a:spcPts val="0"/>
              </a:spcBef>
              <a:buFont typeface="Arial" panose="020B0604020202020204" pitchFamily="34" charset="0"/>
              <a:buChar char="•"/>
            </a:pPr>
            <a:r>
              <a:rPr lang="en-US" sz="2400" dirty="0"/>
              <a:t>Yard connections: 22.6%</a:t>
            </a:r>
          </a:p>
          <a:p>
            <a:pPr marL="342900" lvl="1" indent="-342900">
              <a:lnSpc>
                <a:spcPct val="110000"/>
              </a:lnSpc>
              <a:spcBef>
                <a:spcPts val="0"/>
              </a:spcBef>
              <a:buFont typeface="Arial" panose="020B0604020202020204" pitchFamily="34" charset="0"/>
              <a:buChar char="•"/>
            </a:pPr>
            <a:r>
              <a:rPr lang="en-US" sz="2400" dirty="0"/>
              <a:t>PSPs: 21.6%</a:t>
            </a:r>
          </a:p>
          <a:p>
            <a:pPr lvl="1">
              <a:lnSpc>
                <a:spcPct val="110000"/>
              </a:lnSpc>
              <a:spcBef>
                <a:spcPts val="0"/>
              </a:spcBef>
            </a:pPr>
            <a:endParaRPr lang="en-US" sz="2400" dirty="0"/>
          </a:p>
          <a:p>
            <a:pPr marL="342900" indent="-342900">
              <a:lnSpc>
                <a:spcPct val="110000"/>
              </a:lnSpc>
              <a:spcBef>
                <a:spcPts val="0"/>
              </a:spcBef>
              <a:buFont typeface="Wingdings" panose="05000000000000000000" pitchFamily="2" charset="2"/>
              <a:buChar char="à"/>
            </a:pPr>
            <a:r>
              <a:rPr lang="en-US" sz="2400" dirty="0"/>
              <a:t>Half of households have basic service</a:t>
            </a:r>
          </a:p>
          <a:p>
            <a:pPr marL="342900" indent="-342900">
              <a:lnSpc>
                <a:spcPct val="110000"/>
              </a:lnSpc>
              <a:spcBef>
                <a:spcPts val="0"/>
              </a:spcBef>
              <a:buFont typeface="Wingdings" panose="05000000000000000000" pitchFamily="2" charset="2"/>
              <a:buChar char="à"/>
            </a:pPr>
            <a:r>
              <a:rPr lang="en-US" sz="2400" dirty="0"/>
              <a:t>Regular supply interruptions</a:t>
            </a:r>
          </a:p>
          <a:p>
            <a:pPr marL="342900" indent="-342900">
              <a:lnSpc>
                <a:spcPct val="110000"/>
              </a:lnSpc>
              <a:spcBef>
                <a:spcPts val="0"/>
              </a:spcBef>
              <a:buFont typeface="Wingdings" panose="05000000000000000000" pitchFamily="2" charset="2"/>
              <a:buChar char="à"/>
            </a:pPr>
            <a:r>
              <a:rPr lang="en-US" sz="2400" dirty="0"/>
              <a:t>Inadequate chlorine dosing → E. coli contamination</a:t>
            </a:r>
          </a:p>
          <a:p>
            <a:pPr marL="342900" indent="-342900">
              <a:lnSpc>
                <a:spcPct val="110000"/>
              </a:lnSpc>
              <a:spcBef>
                <a:spcPts val="0"/>
              </a:spcBef>
              <a:buFont typeface="Wingdings" panose="05000000000000000000" pitchFamily="2" charset="2"/>
              <a:buChar char="à"/>
            </a:pPr>
            <a:r>
              <a:rPr lang="en-US" sz="2400" dirty="0"/>
              <a:t>Dirty storage containers → Recontamination!</a:t>
            </a:r>
          </a:p>
          <a:p>
            <a:endParaRPr lang="de-CH" dirty="0"/>
          </a:p>
        </p:txBody>
      </p:sp>
      <p:sp>
        <p:nvSpPr>
          <p:cNvPr id="12" name="Text Placeholder 11">
            <a:extLst>
              <a:ext uri="{FF2B5EF4-FFF2-40B4-BE49-F238E27FC236}">
                <a16:creationId xmlns:a16="http://schemas.microsoft.com/office/drawing/2014/main" id="{CC40A86E-B9EF-3393-7C21-32EF6971237B}"/>
              </a:ext>
            </a:extLst>
          </p:cNvPr>
          <p:cNvSpPr>
            <a:spLocks noGrp="1"/>
          </p:cNvSpPr>
          <p:nvPr>
            <p:ph type="body" sz="quarter" idx="17"/>
          </p:nvPr>
        </p:nvSpPr>
        <p:spPr>
          <a:xfrm>
            <a:off x="6609228" y="5897887"/>
            <a:ext cx="5246221" cy="349702"/>
          </a:xfrm>
        </p:spPr>
        <p:txBody>
          <a:bodyPr>
            <a:spAutoFit/>
          </a:bodyPr>
          <a:lstStyle/>
          <a:p>
            <a:pPr marL="0" indent="0">
              <a:buNone/>
            </a:pPr>
            <a:r>
              <a:rPr lang="en-CA" sz="2000" dirty="0">
                <a:latin typeface="Arial" panose="020B0604020202020204" pitchFamily="34" charset="0"/>
                <a:ea typeface="Calibri" panose="020F0502020204030204" pitchFamily="34" charset="0"/>
                <a:cs typeface="Times New Roman" panose="02020603050405020304" pitchFamily="18" charset="0"/>
              </a:rPr>
              <a:t>Water Supply in </a:t>
            </a:r>
            <a:r>
              <a:rPr lang="en-CA" sz="2000" dirty="0" err="1">
                <a:latin typeface="Arial" panose="020B0604020202020204" pitchFamily="34" charset="0"/>
                <a:ea typeface="Calibri" panose="020F0502020204030204" pitchFamily="34" charset="0"/>
                <a:cs typeface="Times New Roman" panose="02020603050405020304" pitchFamily="18" charset="0"/>
              </a:rPr>
              <a:t>Wobulenzi</a:t>
            </a:r>
            <a:r>
              <a:rPr lang="en-CA" sz="2000" dirty="0">
                <a:latin typeface="Arial" panose="020B0604020202020204" pitchFamily="34" charset="0"/>
                <a:ea typeface="Calibri" panose="020F0502020204030204" pitchFamily="34" charset="0"/>
                <a:cs typeface="Times New Roman" panose="02020603050405020304" pitchFamily="18" charset="0"/>
              </a:rPr>
              <a:t> (JMP Ladder)</a:t>
            </a:r>
            <a:endParaRPr lang="en-US" sz="2000" dirty="0"/>
          </a:p>
        </p:txBody>
      </p:sp>
      <p:sp>
        <p:nvSpPr>
          <p:cNvPr id="6" name="Slide Number Placeholder 5"/>
          <p:cNvSpPr>
            <a:spLocks noGrp="1"/>
          </p:cNvSpPr>
          <p:nvPr>
            <p:ph type="sldNum" sz="quarter" idx="4294967295"/>
          </p:nvPr>
        </p:nvSpPr>
        <p:spPr>
          <a:xfrm>
            <a:off x="623888" y="6416675"/>
            <a:ext cx="1784350" cy="441325"/>
          </a:xfrm>
        </p:spPr>
        <p:txBody>
          <a:bodyPr/>
          <a:lstStyle/>
          <a:p>
            <a:fld id="{54543CB6-FA17-4D41-B947-609ACDD8DA3C}" type="slidenum">
              <a:rPr lang="de-DE" smtClean="0"/>
              <a:pPr/>
              <a:t>56</a:t>
            </a:fld>
            <a:endParaRPr lang="de-DE" dirty="0"/>
          </a:p>
        </p:txBody>
      </p:sp>
      <p:sp>
        <p:nvSpPr>
          <p:cNvPr id="9" name="Content Placeholder 6">
            <a:extLst>
              <a:ext uri="{FF2B5EF4-FFF2-40B4-BE49-F238E27FC236}">
                <a16:creationId xmlns:a16="http://schemas.microsoft.com/office/drawing/2014/main" id="{4FE993CD-317B-190A-AF5A-B1F7B9ECD017}"/>
              </a:ext>
            </a:extLst>
          </p:cNvPr>
          <p:cNvSpPr txBox="1">
            <a:spLocks/>
          </p:cNvSpPr>
          <p:nvPr/>
        </p:nvSpPr>
        <p:spPr>
          <a:xfrm rot="16200000">
            <a:off x="10308491" y="4953026"/>
            <a:ext cx="2880320" cy="408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de-CH" sz="1867" dirty="0"/>
          </a:p>
        </p:txBody>
      </p:sp>
    </p:spTree>
    <p:extLst>
      <p:ext uri="{BB962C8B-B14F-4D97-AF65-F5344CB8AC3E}">
        <p14:creationId xmlns:p14="http://schemas.microsoft.com/office/powerpoint/2010/main" val="5692839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Espace réservé du contenu 9" descr="Une image contenant sol, Matériau composite, bâtiment, propriété&#10;&#10;Description générée automatiquement">
            <a:extLst>
              <a:ext uri="{FF2B5EF4-FFF2-40B4-BE49-F238E27FC236}">
                <a16:creationId xmlns:a16="http://schemas.microsoft.com/office/drawing/2014/main" id="{E3555A57-38A3-C7CD-17B3-8133623202D4}"/>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bwMode="auto">
          <a:xfrm>
            <a:off x="0" y="1680882"/>
            <a:ext cx="6040800" cy="5177118"/>
          </a:xfrm>
          <a:prstGeom prst="rect">
            <a:avLst/>
          </a:prstGeom>
        </p:spPr>
      </p:pic>
      <p:pic>
        <p:nvPicPr>
          <p:cNvPr id="25" name="Espace réservé du contenu 8" descr="Une image contenant plein air, sol, arbre, ciel&#10;&#10;Description générée automatiquement">
            <a:extLst>
              <a:ext uri="{FF2B5EF4-FFF2-40B4-BE49-F238E27FC236}">
                <a16:creationId xmlns:a16="http://schemas.microsoft.com/office/drawing/2014/main" id="{8313F37C-E769-5D32-5B42-6397D2D26B0E}"/>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a:stretch/>
        </p:blipFill>
        <p:spPr bwMode="auto">
          <a:xfrm>
            <a:off x="6141085" y="1680882"/>
            <a:ext cx="6040800" cy="5177118"/>
          </a:xfrm>
          <a:prstGeom prst="rect">
            <a:avLst/>
          </a:prstGeom>
        </p:spPr>
      </p:pic>
      <p:sp>
        <p:nvSpPr>
          <p:cNvPr id="29" name="Text Placeholder 28">
            <a:extLst>
              <a:ext uri="{FF2B5EF4-FFF2-40B4-BE49-F238E27FC236}">
                <a16:creationId xmlns:a16="http://schemas.microsoft.com/office/drawing/2014/main" id="{73EE7B9B-6077-4881-5356-FFDA9FDD0D16}"/>
              </a:ext>
            </a:extLst>
          </p:cNvPr>
          <p:cNvSpPr>
            <a:spLocks noGrp="1"/>
          </p:cNvSpPr>
          <p:nvPr>
            <p:ph type="body" sz="quarter" idx="17"/>
          </p:nvPr>
        </p:nvSpPr>
        <p:spPr>
          <a:xfrm>
            <a:off x="6380185" y="5983873"/>
            <a:ext cx="5476853" cy="515901"/>
          </a:xfrm>
        </p:spPr>
        <p:txBody>
          <a:bodyPr>
            <a:spAutoFit/>
          </a:bodyPr>
          <a:lstStyle/>
          <a:p>
            <a:r>
              <a:rPr lang="en-GB" sz="2000" dirty="0"/>
              <a:t>Water from borehole with a pump</a:t>
            </a:r>
          </a:p>
          <a:p>
            <a:pPr>
              <a:spcBef>
                <a:spcPts val="0"/>
              </a:spcBef>
            </a:pPr>
            <a:r>
              <a:rPr lang="en-US" sz="1200" dirty="0"/>
              <a:t>Source: </a:t>
            </a:r>
            <a:r>
              <a:rPr lang="en-US" sz="1200" dirty="0" err="1"/>
              <a:t>Sandec</a:t>
            </a:r>
            <a:endParaRPr lang="de-CH" sz="1200" dirty="0"/>
          </a:p>
        </p:txBody>
      </p:sp>
      <p:sp>
        <p:nvSpPr>
          <p:cNvPr id="30" name="Text Placeholder 29">
            <a:extLst>
              <a:ext uri="{FF2B5EF4-FFF2-40B4-BE49-F238E27FC236}">
                <a16:creationId xmlns:a16="http://schemas.microsoft.com/office/drawing/2014/main" id="{629F39EB-D1FE-B51B-C1D3-AC38542392D6}"/>
              </a:ext>
            </a:extLst>
          </p:cNvPr>
          <p:cNvSpPr>
            <a:spLocks noGrp="1"/>
          </p:cNvSpPr>
          <p:nvPr>
            <p:ph type="body" sz="quarter" idx="18"/>
          </p:nvPr>
        </p:nvSpPr>
        <p:spPr>
          <a:xfrm>
            <a:off x="623888" y="5983874"/>
            <a:ext cx="5205412" cy="515901"/>
          </a:xfrm>
          <a:solidFill>
            <a:schemeClr val="tx1"/>
          </a:solidFill>
        </p:spPr>
        <p:txBody>
          <a:bodyPr vert="horz" lIns="36000" tIns="36000" rIns="36000" bIns="36000" rtlCol="0" anchor="ctr" anchorCtr="0">
            <a:spAutoFit/>
          </a:bodyPr>
          <a:lstStyle/>
          <a:p>
            <a:r>
              <a:rPr lang="en-GB" sz="2000" dirty="0"/>
              <a:t>Public Stand Pipes (PSPs) with taps</a:t>
            </a:r>
          </a:p>
          <a:p>
            <a:pPr>
              <a:spcBef>
                <a:spcPts val="0"/>
              </a:spcBef>
            </a:pPr>
            <a:r>
              <a:rPr lang="en-US" sz="1200" dirty="0"/>
              <a:t>Source: </a:t>
            </a:r>
            <a:r>
              <a:rPr lang="en-US" sz="1200" dirty="0" err="1"/>
              <a:t>Sandec</a:t>
            </a:r>
            <a:endParaRPr lang="de-CH" sz="1200" dirty="0"/>
          </a:p>
        </p:txBody>
      </p:sp>
      <p:sp>
        <p:nvSpPr>
          <p:cNvPr id="2" name="Title 1">
            <a:extLst>
              <a:ext uri="{FF2B5EF4-FFF2-40B4-BE49-F238E27FC236}">
                <a16:creationId xmlns:a16="http://schemas.microsoft.com/office/drawing/2014/main" id="{224DFF2A-B029-30A4-E512-4A0FCE803704}"/>
              </a:ext>
            </a:extLst>
          </p:cNvPr>
          <p:cNvSpPr>
            <a:spLocks noGrp="1"/>
          </p:cNvSpPr>
          <p:nvPr>
            <p:ph type="title"/>
          </p:nvPr>
        </p:nvSpPr>
        <p:spPr>
          <a:xfrm>
            <a:off x="623888" y="946151"/>
            <a:ext cx="11233150" cy="395287"/>
          </a:xfrm>
        </p:spPr>
        <p:txBody>
          <a:bodyPr/>
          <a:lstStyle/>
          <a:p>
            <a:r>
              <a:rPr lang="en-US" dirty="0"/>
              <a:t>Water Supply: </a:t>
            </a:r>
            <a:r>
              <a:rPr lang="en-US" b="0" dirty="0"/>
              <a:t>Context</a:t>
            </a:r>
          </a:p>
        </p:txBody>
      </p:sp>
      <p:sp>
        <p:nvSpPr>
          <p:cNvPr id="8" name="Content Placeholder 6"/>
          <p:cNvSpPr txBox="1">
            <a:spLocks/>
          </p:cNvSpPr>
          <p:nvPr/>
        </p:nvSpPr>
        <p:spPr>
          <a:xfrm>
            <a:off x="6107191" y="6284343"/>
            <a:ext cx="5738260" cy="356575"/>
          </a:xfrm>
          <a:prstGeom prst="rect">
            <a:avLst/>
          </a:prstGeom>
        </p:spPr>
        <p:txBody>
          <a:bodyPr/>
          <a:lstStyle>
            <a:lvl1pPr marL="342900" indent="-342900" algn="l" defTabSz="914400" rtl="0" eaLnBrk="1" latinLnBrk="0" hangingPunct="1">
              <a:spcBef>
                <a:spcPct val="20000"/>
              </a:spcBef>
              <a:buSzPct val="75000"/>
              <a:buFont typeface="Arial"/>
              <a:buChar char="•"/>
              <a:defRPr sz="1800" kern="1200">
                <a:solidFill>
                  <a:schemeClr val="tx1"/>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2pPr>
            <a:lvl3pPr marL="11430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3pPr>
            <a:lvl4pPr marL="16002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endParaRPr lang="de-CH" sz="1867" dirty="0"/>
          </a:p>
        </p:txBody>
      </p:sp>
    </p:spTree>
    <p:extLst>
      <p:ext uri="{BB962C8B-B14F-4D97-AF65-F5344CB8AC3E}">
        <p14:creationId xmlns:p14="http://schemas.microsoft.com/office/powerpoint/2010/main" val="4829046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29EDEC-1322-4566-FB0A-65B1A4BDE320}"/>
              </a:ext>
            </a:extLst>
          </p:cNvPr>
          <p:cNvSpPr>
            <a:spLocks noGrp="1"/>
          </p:cNvSpPr>
          <p:nvPr>
            <p:ph type="title"/>
          </p:nvPr>
        </p:nvSpPr>
        <p:spPr/>
        <p:txBody>
          <a:bodyPr/>
          <a:lstStyle/>
          <a:p>
            <a:r>
              <a:rPr lang="en-US" altLang="en-US" sz="2800" b="1" dirty="0"/>
              <a:t>Sanitation:</a:t>
            </a:r>
            <a:r>
              <a:rPr lang="en-US" altLang="en-US" dirty="0"/>
              <a:t> </a:t>
            </a:r>
            <a:r>
              <a:rPr lang="en-US" altLang="en-US" b="0" dirty="0"/>
              <a:t>Background</a:t>
            </a:r>
            <a:endParaRPr lang="en-US" b="0" dirty="0"/>
          </a:p>
        </p:txBody>
      </p:sp>
      <p:sp>
        <p:nvSpPr>
          <p:cNvPr id="2" name="Content Placeholder 1"/>
          <p:cNvSpPr>
            <a:spLocks noGrp="1"/>
          </p:cNvSpPr>
          <p:nvPr>
            <p:ph type="body" sz="quarter" idx="13"/>
          </p:nvPr>
        </p:nvSpPr>
        <p:spPr/>
        <p:txBody>
          <a:bodyPr>
            <a:normAutofit lnSpcReduction="10000"/>
          </a:bodyPr>
          <a:lstStyle/>
          <a:p>
            <a:r>
              <a:rPr lang="en-US" b="1" dirty="0"/>
              <a:t>Sanitation Facilities </a:t>
            </a:r>
          </a:p>
          <a:p>
            <a:pPr marL="342900" lvl="1" indent="-342900">
              <a:buFont typeface="Arial" panose="020B0604020202020204" pitchFamily="34" charset="0"/>
              <a:buChar char="•"/>
            </a:pPr>
            <a:r>
              <a:rPr lang="en-US" sz="2200" dirty="0"/>
              <a:t>Simple pit latrines</a:t>
            </a:r>
          </a:p>
          <a:p>
            <a:pPr marL="342900" lvl="1" indent="-342900">
              <a:buFont typeface="Arial" panose="020B0604020202020204" pitchFamily="34" charset="0"/>
              <a:buChar char="•"/>
            </a:pPr>
            <a:r>
              <a:rPr lang="en-US" sz="2133" dirty="0"/>
              <a:t>Most are unlined (only 22% are fully lined)</a:t>
            </a:r>
          </a:p>
          <a:p>
            <a:pPr lvl="1">
              <a:buFont typeface="Symbol" panose="05050102010706020507" pitchFamily="18" charset="2"/>
              <a:buChar char="-"/>
            </a:pPr>
            <a:endParaRPr lang="en-US" sz="2133" dirty="0"/>
          </a:p>
          <a:p>
            <a:r>
              <a:rPr lang="en-US" dirty="0"/>
              <a:t>Limited emptying services: only 3% emptied   </a:t>
            </a:r>
          </a:p>
          <a:p>
            <a:r>
              <a:rPr lang="en-US" dirty="0"/>
              <a:t>Underutilized </a:t>
            </a:r>
            <a:r>
              <a:rPr lang="en-US" dirty="0" err="1"/>
              <a:t>Faecal</a:t>
            </a:r>
            <a:r>
              <a:rPr lang="en-US" dirty="0"/>
              <a:t> Sludge Treatment Plant (FSTP)</a:t>
            </a:r>
          </a:p>
          <a:p>
            <a:endParaRPr lang="de-CH" dirty="0"/>
          </a:p>
        </p:txBody>
      </p:sp>
      <p:pic>
        <p:nvPicPr>
          <p:cNvPr id="5" name="Image 10" descr="Une image contenant texte, capture d’écran, Police, diagramme&#10;&#10;Description générée automatiquement">
            <a:extLst>
              <a:ext uri="{FF2B5EF4-FFF2-40B4-BE49-F238E27FC236}">
                <a16:creationId xmlns:a16="http://schemas.microsoft.com/office/drawing/2014/main" id="{FA2EA673-FF17-E761-B452-7B52850B5862}"/>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bwMode="auto">
          <a:xfrm>
            <a:off x="6294438" y="1620371"/>
            <a:ext cx="5561012" cy="4401016"/>
          </a:xfrm>
          <a:prstGeom prst="rect">
            <a:avLst/>
          </a:prstGeom>
          <a:ln>
            <a:noFill/>
          </a:ln>
        </p:spPr>
      </p:pic>
      <p:sp>
        <p:nvSpPr>
          <p:cNvPr id="6" name="Text Placeholder 5">
            <a:extLst>
              <a:ext uri="{FF2B5EF4-FFF2-40B4-BE49-F238E27FC236}">
                <a16:creationId xmlns:a16="http://schemas.microsoft.com/office/drawing/2014/main" id="{67618E78-AD66-8746-DE2D-B6A8045A2E46}"/>
              </a:ext>
            </a:extLst>
          </p:cNvPr>
          <p:cNvSpPr>
            <a:spLocks noGrp="1"/>
          </p:cNvSpPr>
          <p:nvPr>
            <p:ph type="body" sz="quarter" idx="17"/>
          </p:nvPr>
        </p:nvSpPr>
        <p:spPr>
          <a:xfrm>
            <a:off x="6609228" y="6134518"/>
            <a:ext cx="5246221" cy="349702"/>
          </a:xfrm>
        </p:spPr>
        <p:txBody>
          <a:bodyPr/>
          <a:lstStyle/>
          <a:p>
            <a:r>
              <a:rPr lang="en-CA"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Sanitation </a:t>
            </a:r>
            <a:r>
              <a:rPr kumimoji="0" lang="en-CA" sz="2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in </a:t>
            </a:r>
            <a:r>
              <a:rPr kumimoji="0" lang="en-CA" sz="2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Wobulenzi</a:t>
            </a:r>
            <a:r>
              <a:rPr kumimoji="0" lang="en-CA" sz="2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(JMP Ladder)</a:t>
            </a:r>
            <a:endPar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 name="Content Placeholder 6">
            <a:extLst>
              <a:ext uri="{FF2B5EF4-FFF2-40B4-BE49-F238E27FC236}">
                <a16:creationId xmlns:a16="http://schemas.microsoft.com/office/drawing/2014/main" id="{4FE993CD-317B-190A-AF5A-B1F7B9ECD017}"/>
              </a:ext>
            </a:extLst>
          </p:cNvPr>
          <p:cNvSpPr txBox="1">
            <a:spLocks/>
          </p:cNvSpPr>
          <p:nvPr/>
        </p:nvSpPr>
        <p:spPr>
          <a:xfrm rot="16200000">
            <a:off x="10308491" y="4953026"/>
            <a:ext cx="2880320" cy="408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de-CH" sz="1867" dirty="0"/>
          </a:p>
        </p:txBody>
      </p:sp>
      <p:sp>
        <p:nvSpPr>
          <p:cNvPr id="8" name="Slide Number Placeholder 5">
            <a:extLst>
              <a:ext uri="{FF2B5EF4-FFF2-40B4-BE49-F238E27FC236}">
                <a16:creationId xmlns:a16="http://schemas.microsoft.com/office/drawing/2014/main" id="{0C035E15-9AFF-BEB1-CCC5-6DB62E54F630}"/>
              </a:ext>
            </a:extLst>
          </p:cNvPr>
          <p:cNvSpPr txBox="1">
            <a:spLocks/>
          </p:cNvSpPr>
          <p:nvPr/>
        </p:nvSpPr>
        <p:spPr>
          <a:xfrm>
            <a:off x="623888" y="6416675"/>
            <a:ext cx="1784350" cy="441325"/>
          </a:xfrm>
          <a:prstGeom prst="rect">
            <a:avLst/>
          </a:prstGeom>
        </p:spPr>
        <p:txBody>
          <a:bodyPr vert="horz" lIns="0" tIns="0" rIns="0" bIns="0" rtlCol="0" anchor="t" anchorCtr="0">
            <a:noAutofit/>
          </a:bodyPr>
          <a:lstStyle>
            <a:defPPr>
              <a:defRPr lang="de-DE"/>
            </a:defPPr>
            <a:lvl1pPr marL="0" algn="l" defTabSz="914400" rtl="0" eaLnBrk="1" latinLnBrk="0" hangingPunct="1">
              <a:lnSpc>
                <a:spcPct val="90000"/>
              </a:lnSpc>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543CB6-FA17-4D41-B947-609ACDD8DA3C}" type="slidenum">
              <a:rPr lang="de-DE" smtClean="0"/>
              <a:pPr/>
              <a:t>58</a:t>
            </a:fld>
            <a:endParaRPr lang="de-DE" dirty="0"/>
          </a:p>
        </p:txBody>
      </p:sp>
    </p:spTree>
    <p:extLst>
      <p:ext uri="{BB962C8B-B14F-4D97-AF65-F5344CB8AC3E}">
        <p14:creationId xmlns:p14="http://schemas.microsoft.com/office/powerpoint/2010/main" val="31412131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3" descr="Une image contenant bâtiment, briquetage, matériau de construction, brique&#10;&#10;Description générée automatiquement">
            <a:extLst>
              <a:ext uri="{FF2B5EF4-FFF2-40B4-BE49-F238E27FC236}">
                <a16:creationId xmlns:a16="http://schemas.microsoft.com/office/drawing/2014/main" id="{0244FBF8-96FB-44CE-7F86-AEE9F148856A}"/>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bwMode="auto">
          <a:xfrm>
            <a:off x="9525" y="1681163"/>
            <a:ext cx="6042025" cy="5176837"/>
          </a:xfrm>
          <a:prstGeom prst="rect">
            <a:avLst/>
          </a:prstGeom>
        </p:spPr>
      </p:pic>
      <p:pic>
        <p:nvPicPr>
          <p:cNvPr id="18" name="Image 14" descr="Une image contenant intérieur, mur, Appareil sanitaire, carreau&#10;&#10;Description générée automatiquement">
            <a:extLst>
              <a:ext uri="{FF2B5EF4-FFF2-40B4-BE49-F238E27FC236}">
                <a16:creationId xmlns:a16="http://schemas.microsoft.com/office/drawing/2014/main" id="{EACD5B1C-FA19-A0FF-4177-16AB922F4BD2}"/>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a:stretch/>
        </p:blipFill>
        <p:spPr bwMode="auto">
          <a:xfrm>
            <a:off x="6151563" y="1681163"/>
            <a:ext cx="6040437" cy="5176837"/>
          </a:xfrm>
          <a:prstGeom prst="rect">
            <a:avLst/>
          </a:prstGeom>
        </p:spPr>
      </p:pic>
      <p:sp>
        <p:nvSpPr>
          <p:cNvPr id="7" name="Content Placeholder 3"/>
          <p:cNvSpPr txBox="1">
            <a:spLocks/>
          </p:cNvSpPr>
          <p:nvPr/>
        </p:nvSpPr>
        <p:spPr>
          <a:xfrm>
            <a:off x="437647" y="6284343"/>
            <a:ext cx="5171551" cy="356575"/>
          </a:xfrm>
          <a:prstGeom prst="rect">
            <a:avLst/>
          </a:prstGeom>
        </p:spPr>
        <p:txBody>
          <a:bodyPr/>
          <a:lstStyle>
            <a:lvl1pPr marL="342900" indent="-342900" algn="l" defTabSz="914400" rtl="0" eaLnBrk="1" latinLnBrk="0" hangingPunct="1">
              <a:spcBef>
                <a:spcPct val="20000"/>
              </a:spcBef>
              <a:buSzPct val="75000"/>
              <a:buFont typeface="Arial"/>
              <a:buChar char="•"/>
              <a:defRPr sz="1800" kern="1200">
                <a:solidFill>
                  <a:schemeClr val="tx1"/>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2pPr>
            <a:lvl3pPr marL="11430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3pPr>
            <a:lvl4pPr marL="16002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de-CH" sz="1867" dirty="0"/>
          </a:p>
        </p:txBody>
      </p:sp>
      <p:sp>
        <p:nvSpPr>
          <p:cNvPr id="15" name="Text Placeholder 14">
            <a:extLst>
              <a:ext uri="{FF2B5EF4-FFF2-40B4-BE49-F238E27FC236}">
                <a16:creationId xmlns:a16="http://schemas.microsoft.com/office/drawing/2014/main" id="{D1CC507E-AEDB-6EB7-F9C4-68D75CB76B29}"/>
              </a:ext>
            </a:extLst>
          </p:cNvPr>
          <p:cNvSpPr>
            <a:spLocks noGrp="1"/>
          </p:cNvSpPr>
          <p:nvPr>
            <p:ph type="body" sz="quarter" idx="17"/>
          </p:nvPr>
        </p:nvSpPr>
        <p:spPr>
          <a:xfrm>
            <a:off x="6380185" y="2373338"/>
            <a:ext cx="5476853" cy="515901"/>
          </a:xfrm>
        </p:spPr>
        <p:txBody>
          <a:bodyPr/>
          <a:lstStyle/>
          <a:p>
            <a:r>
              <a:rPr lang="en-GB" dirty="0"/>
              <a:t>Very clean pour flush toilet</a:t>
            </a:r>
          </a:p>
          <a:p>
            <a:pPr>
              <a:spcBef>
                <a:spcPts val="0"/>
              </a:spcBef>
            </a:pPr>
            <a:r>
              <a:rPr lang="en-US" sz="1200" dirty="0"/>
              <a:t>Source: </a:t>
            </a:r>
            <a:r>
              <a:rPr lang="en-US" sz="1200" dirty="0" err="1"/>
              <a:t>Sandec</a:t>
            </a:r>
            <a:endParaRPr lang="en-US" sz="1200" dirty="0"/>
          </a:p>
        </p:txBody>
      </p:sp>
      <p:sp>
        <p:nvSpPr>
          <p:cNvPr id="16" name="Text Placeholder 15">
            <a:extLst>
              <a:ext uri="{FF2B5EF4-FFF2-40B4-BE49-F238E27FC236}">
                <a16:creationId xmlns:a16="http://schemas.microsoft.com/office/drawing/2014/main" id="{3A770028-9A93-7DC5-F63A-ED561461E2D4}"/>
              </a:ext>
            </a:extLst>
          </p:cNvPr>
          <p:cNvSpPr>
            <a:spLocks noGrp="1"/>
          </p:cNvSpPr>
          <p:nvPr>
            <p:ph type="body" sz="quarter" idx="18"/>
          </p:nvPr>
        </p:nvSpPr>
        <p:spPr>
          <a:xfrm>
            <a:off x="623888" y="2373338"/>
            <a:ext cx="5205412" cy="515901"/>
          </a:xfrm>
        </p:spPr>
        <p:txBody>
          <a:bodyPr/>
          <a:lstStyle/>
          <a:p>
            <a:r>
              <a:rPr lang="en-US" dirty="0"/>
              <a:t>Simple pit latrine</a:t>
            </a:r>
          </a:p>
          <a:p>
            <a:pPr>
              <a:spcBef>
                <a:spcPts val="0"/>
              </a:spcBef>
            </a:pPr>
            <a:r>
              <a:rPr lang="en-US" sz="1200" dirty="0"/>
              <a:t>Source: </a:t>
            </a:r>
            <a:r>
              <a:rPr lang="en-US" sz="1200" dirty="0" err="1"/>
              <a:t>Sandec</a:t>
            </a:r>
            <a:endParaRPr lang="en-US" sz="1200" dirty="0"/>
          </a:p>
        </p:txBody>
      </p:sp>
      <p:sp>
        <p:nvSpPr>
          <p:cNvPr id="5" name="Title 4">
            <a:extLst>
              <a:ext uri="{FF2B5EF4-FFF2-40B4-BE49-F238E27FC236}">
                <a16:creationId xmlns:a16="http://schemas.microsoft.com/office/drawing/2014/main" id="{687B92AE-2B65-E771-2750-75D357FE9BD4}"/>
              </a:ext>
            </a:extLst>
          </p:cNvPr>
          <p:cNvSpPr>
            <a:spLocks noGrp="1"/>
          </p:cNvSpPr>
          <p:nvPr>
            <p:ph type="title"/>
          </p:nvPr>
        </p:nvSpPr>
        <p:spPr/>
        <p:txBody>
          <a:bodyPr/>
          <a:lstStyle/>
          <a:p>
            <a:r>
              <a:rPr lang="en-US" dirty="0"/>
              <a:t>Sanitation: </a:t>
            </a:r>
            <a:r>
              <a:rPr lang="en-US" b="0" dirty="0"/>
              <a:t>Context</a:t>
            </a:r>
          </a:p>
        </p:txBody>
      </p:sp>
    </p:spTree>
    <p:extLst>
      <p:ext uri="{BB962C8B-B14F-4D97-AF65-F5344CB8AC3E}">
        <p14:creationId xmlns:p14="http://schemas.microsoft.com/office/powerpoint/2010/main" val="2030907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F238A-9FA6-7A4A-69F1-8209627A2224}"/>
              </a:ext>
            </a:extLst>
          </p:cNvPr>
          <p:cNvSpPr>
            <a:spLocks noGrp="1"/>
          </p:cNvSpPr>
          <p:nvPr>
            <p:ph type="title"/>
          </p:nvPr>
        </p:nvSpPr>
        <p:spPr/>
        <p:txBody>
          <a:bodyPr/>
          <a:lstStyle/>
          <a:p>
            <a:r>
              <a:rPr lang="en-US" dirty="0"/>
              <a:t>Course Lecturers</a:t>
            </a:r>
          </a:p>
        </p:txBody>
      </p:sp>
      <p:graphicFrame>
        <p:nvGraphicFramePr>
          <p:cNvPr id="25" name="Diagram 24">
            <a:extLst>
              <a:ext uri="{FF2B5EF4-FFF2-40B4-BE49-F238E27FC236}">
                <a16:creationId xmlns:a16="http://schemas.microsoft.com/office/drawing/2014/main" id="{CC2190C2-5D03-CDCA-91AA-CD1CC3D278B8}"/>
              </a:ext>
            </a:extLst>
          </p:cNvPr>
          <p:cNvGraphicFramePr/>
          <p:nvPr>
            <p:extLst>
              <p:ext uri="{D42A27DB-BD31-4B8C-83A1-F6EECF244321}">
                <p14:modId xmlns:p14="http://schemas.microsoft.com/office/powerpoint/2010/main" val="3787258121"/>
              </p:ext>
            </p:extLst>
          </p:nvPr>
        </p:nvGraphicFramePr>
        <p:xfrm>
          <a:off x="623887" y="1463978"/>
          <a:ext cx="11233149" cy="43300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 name="Rectangle: Rounded Corners 27">
            <a:extLst>
              <a:ext uri="{FF2B5EF4-FFF2-40B4-BE49-F238E27FC236}">
                <a16:creationId xmlns:a16="http://schemas.microsoft.com/office/drawing/2014/main" id="{12F0CD4A-8F9A-881C-8C39-D8DCF7977EF2}"/>
              </a:ext>
            </a:extLst>
          </p:cNvPr>
          <p:cNvSpPr/>
          <p:nvPr/>
        </p:nvSpPr>
        <p:spPr>
          <a:xfrm>
            <a:off x="10159218" y="5794071"/>
            <a:ext cx="1546918" cy="466216"/>
          </a:xfrm>
          <a:prstGeom prst="round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50400" tIns="25200" rIns="50400" bIns="25200" rtlCol="0" anchor="ctr" anchorCtr="0"/>
          <a:lstStyle/>
          <a:p>
            <a:pPr algn="ctr"/>
            <a:r>
              <a:rPr lang="en-GB" sz="2000" b="0" i="0" dirty="0">
                <a:solidFill>
                  <a:srgbClr val="212121"/>
                </a:solidFill>
                <a:effectLst/>
                <a:latin typeface="+mj-lt"/>
              </a:rPr>
              <a:t>sandec.ch</a:t>
            </a:r>
          </a:p>
        </p:txBody>
      </p:sp>
    </p:spTree>
    <p:extLst>
      <p:ext uri="{BB962C8B-B14F-4D97-AF65-F5344CB8AC3E}">
        <p14:creationId xmlns:p14="http://schemas.microsoft.com/office/powerpoint/2010/main" val="38430724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14" descr="Une image contenant texte, capture d’écran, Police, diagramme&#10;&#10;Description générée automatiquement">
            <a:extLst>
              <a:ext uri="{FF2B5EF4-FFF2-40B4-BE49-F238E27FC236}">
                <a16:creationId xmlns:a16="http://schemas.microsoft.com/office/drawing/2014/main" id="{1337A066-4AFC-493F-2C07-4A73E6B800F5}"/>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bwMode="auto">
          <a:xfrm>
            <a:off x="6294438" y="1620838"/>
            <a:ext cx="5561012" cy="4400550"/>
          </a:xfrm>
          <a:prstGeom prst="rect">
            <a:avLst/>
          </a:prstGeom>
          <a:ln>
            <a:noFill/>
          </a:ln>
        </p:spPr>
      </p:pic>
      <p:sp>
        <p:nvSpPr>
          <p:cNvPr id="3" name="Title 2">
            <a:extLst>
              <a:ext uri="{FF2B5EF4-FFF2-40B4-BE49-F238E27FC236}">
                <a16:creationId xmlns:a16="http://schemas.microsoft.com/office/drawing/2014/main" id="{BAE78F20-879A-06D6-2093-BA6E65980230}"/>
              </a:ext>
            </a:extLst>
          </p:cNvPr>
          <p:cNvSpPr>
            <a:spLocks noGrp="1"/>
          </p:cNvSpPr>
          <p:nvPr>
            <p:ph type="title"/>
          </p:nvPr>
        </p:nvSpPr>
        <p:spPr/>
        <p:txBody>
          <a:bodyPr/>
          <a:lstStyle/>
          <a:p>
            <a:r>
              <a:rPr lang="en-US" altLang="en-US" dirty="0"/>
              <a:t>Hygiene: </a:t>
            </a:r>
            <a:r>
              <a:rPr lang="en-US" altLang="en-US" b="0" dirty="0"/>
              <a:t>Background</a:t>
            </a:r>
            <a:br>
              <a:rPr lang="en-US" altLang="en-US" dirty="0"/>
            </a:br>
            <a:endParaRPr lang="en-US" dirty="0"/>
          </a:p>
        </p:txBody>
      </p:sp>
      <p:sp>
        <p:nvSpPr>
          <p:cNvPr id="2" name="Content Placeholder 1"/>
          <p:cNvSpPr>
            <a:spLocks noGrp="1"/>
          </p:cNvSpPr>
          <p:nvPr>
            <p:ph type="body" sz="quarter" idx="13"/>
          </p:nvPr>
        </p:nvSpPr>
        <p:spPr/>
        <p:txBody>
          <a:bodyPr>
            <a:normAutofit/>
          </a:bodyPr>
          <a:lstStyle/>
          <a:p>
            <a:r>
              <a:rPr lang="en-US" b="1" dirty="0"/>
              <a:t>Handwashing Facilities</a:t>
            </a:r>
          </a:p>
          <a:p>
            <a:pPr marL="285750" lvl="1" indent="-285750">
              <a:buFont typeface="Arial" panose="020B0604020202020204" pitchFamily="34" charset="0"/>
              <a:buChar char="•"/>
            </a:pPr>
            <a:r>
              <a:rPr lang="en-US" dirty="0"/>
              <a:t>Lacking for 53% of households</a:t>
            </a:r>
          </a:p>
          <a:p>
            <a:pPr marL="285750" lvl="1" indent="-285750">
              <a:buFont typeface="Arial" panose="020B0604020202020204" pitchFamily="34" charset="0"/>
              <a:buChar char="•"/>
            </a:pPr>
            <a:r>
              <a:rPr lang="en-US" dirty="0"/>
              <a:t>Mostly functional where available</a:t>
            </a:r>
          </a:p>
          <a:p>
            <a:endParaRPr lang="de-CH" dirty="0"/>
          </a:p>
        </p:txBody>
      </p:sp>
      <p:sp>
        <p:nvSpPr>
          <p:cNvPr id="23" name="Text Placeholder 22">
            <a:extLst>
              <a:ext uri="{FF2B5EF4-FFF2-40B4-BE49-F238E27FC236}">
                <a16:creationId xmlns:a16="http://schemas.microsoft.com/office/drawing/2014/main" id="{0477201B-E649-06E5-4E6A-72175387B120}"/>
              </a:ext>
            </a:extLst>
          </p:cNvPr>
          <p:cNvSpPr>
            <a:spLocks noGrp="1"/>
          </p:cNvSpPr>
          <p:nvPr>
            <p:ph type="body" sz="quarter" idx="17"/>
          </p:nvPr>
        </p:nvSpPr>
        <p:spPr>
          <a:xfrm>
            <a:off x="6609228" y="5961482"/>
            <a:ext cx="5246221" cy="349702"/>
          </a:xfrm>
        </p:spPr>
        <p:txBody>
          <a:bodyPr>
            <a:spAutoFit/>
          </a:bodyPr>
          <a:lstStyle/>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lang="en-CA" sz="2000" dirty="0">
                <a:solidFill>
                  <a:prstClr val="white"/>
                </a:solidFill>
                <a:latin typeface="Arial" panose="020B0604020202020204" pitchFamily="34" charset="0"/>
                <a:ea typeface="Calibri" panose="020F0502020204030204" pitchFamily="34" charset="0"/>
                <a:cs typeface="Times New Roman" panose="02020603050405020304" pitchFamily="18" charset="0"/>
              </a:rPr>
              <a:t>Handwashing </a:t>
            </a:r>
            <a:r>
              <a:rPr kumimoji="0" lang="en-CA" sz="2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in </a:t>
            </a:r>
            <a:r>
              <a:rPr kumimoji="0" lang="en-CA" sz="2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Wobulenzi</a:t>
            </a:r>
            <a:r>
              <a:rPr kumimoji="0" lang="en-CA" sz="2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(JMP Ladder)</a:t>
            </a:r>
            <a:endPar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 name="Content Placeholder 6">
            <a:extLst>
              <a:ext uri="{FF2B5EF4-FFF2-40B4-BE49-F238E27FC236}">
                <a16:creationId xmlns:a16="http://schemas.microsoft.com/office/drawing/2014/main" id="{4FE993CD-317B-190A-AF5A-B1F7B9ECD017}"/>
              </a:ext>
            </a:extLst>
          </p:cNvPr>
          <p:cNvSpPr txBox="1">
            <a:spLocks/>
          </p:cNvSpPr>
          <p:nvPr/>
        </p:nvSpPr>
        <p:spPr>
          <a:xfrm>
            <a:off x="10335385" y="5033463"/>
            <a:ext cx="2880320" cy="408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de-CH" sz="1867" dirty="0"/>
          </a:p>
        </p:txBody>
      </p:sp>
      <p:sp>
        <p:nvSpPr>
          <p:cNvPr id="25" name="Slide Number Placeholder 5">
            <a:extLst>
              <a:ext uri="{FF2B5EF4-FFF2-40B4-BE49-F238E27FC236}">
                <a16:creationId xmlns:a16="http://schemas.microsoft.com/office/drawing/2014/main" id="{6CC4EC51-FE32-822E-6BFE-A02127EC8345}"/>
              </a:ext>
            </a:extLst>
          </p:cNvPr>
          <p:cNvSpPr txBox="1">
            <a:spLocks/>
          </p:cNvSpPr>
          <p:nvPr/>
        </p:nvSpPr>
        <p:spPr>
          <a:xfrm>
            <a:off x="623888" y="6416675"/>
            <a:ext cx="1784350" cy="441325"/>
          </a:xfrm>
          <a:prstGeom prst="rect">
            <a:avLst/>
          </a:prstGeom>
        </p:spPr>
        <p:txBody>
          <a:bodyPr vert="horz" lIns="0" tIns="0" rIns="0" bIns="0" rtlCol="0" anchor="t" anchorCtr="0">
            <a:noAutofit/>
          </a:bodyPr>
          <a:lstStyle>
            <a:defPPr>
              <a:defRPr lang="de-DE"/>
            </a:defPPr>
            <a:lvl1pPr marL="0" algn="l" defTabSz="914400" rtl="0" eaLnBrk="1" latinLnBrk="0" hangingPunct="1">
              <a:lnSpc>
                <a:spcPct val="90000"/>
              </a:lnSpc>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543CB6-FA17-4D41-B947-609ACDD8DA3C}" type="slidenum">
              <a:rPr lang="de-DE" smtClean="0"/>
              <a:pPr/>
              <a:t>60</a:t>
            </a:fld>
            <a:endParaRPr lang="de-DE" dirty="0"/>
          </a:p>
        </p:txBody>
      </p:sp>
    </p:spTree>
    <p:extLst>
      <p:ext uri="{BB962C8B-B14F-4D97-AF65-F5344CB8AC3E}">
        <p14:creationId xmlns:p14="http://schemas.microsoft.com/office/powerpoint/2010/main" val="31274617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48E1CD1-A457-67B1-282F-DB50FD908726}"/>
              </a:ext>
            </a:extLst>
          </p:cNvPr>
          <p:cNvSpPr>
            <a:spLocks noGrp="1"/>
          </p:cNvSpPr>
          <p:nvPr>
            <p:ph type="title"/>
          </p:nvPr>
        </p:nvSpPr>
        <p:spPr>
          <a:xfrm>
            <a:off x="623887" y="946151"/>
            <a:ext cx="7356941" cy="395287"/>
          </a:xfrm>
        </p:spPr>
        <p:txBody>
          <a:bodyPr/>
          <a:lstStyle/>
          <a:p>
            <a:r>
              <a:rPr lang="en-US" dirty="0"/>
              <a:t>Solid Waste Management: </a:t>
            </a:r>
            <a:r>
              <a:rPr lang="en-US" b="0" dirty="0"/>
              <a:t>Background</a:t>
            </a:r>
          </a:p>
        </p:txBody>
      </p:sp>
      <p:sp>
        <p:nvSpPr>
          <p:cNvPr id="2" name="Content Placeholder 1"/>
          <p:cNvSpPr>
            <a:spLocks noGrp="1"/>
          </p:cNvSpPr>
          <p:nvPr>
            <p:ph type="body" sz="quarter" idx="13"/>
          </p:nvPr>
        </p:nvSpPr>
        <p:spPr/>
        <p:txBody>
          <a:bodyPr/>
          <a:lstStyle/>
          <a:p>
            <a:pPr>
              <a:lnSpc>
                <a:spcPct val="100000"/>
              </a:lnSpc>
            </a:pPr>
            <a:r>
              <a:rPr lang="en-US" sz="2400" dirty="0"/>
              <a:t>Relies on informal and formal waste collection</a:t>
            </a:r>
          </a:p>
          <a:p>
            <a:pPr>
              <a:lnSpc>
                <a:spcPct val="100000"/>
              </a:lnSpc>
            </a:pPr>
            <a:r>
              <a:rPr lang="en-US" sz="2400" dirty="0"/>
              <a:t>Waste disposed in uncontrolled dumpsites: Open dumping &amp; burning</a:t>
            </a:r>
          </a:p>
          <a:p>
            <a:pPr>
              <a:lnSpc>
                <a:spcPct val="100000"/>
              </a:lnSpc>
            </a:pPr>
            <a:r>
              <a:rPr lang="en-US" sz="2400" dirty="0"/>
              <a:t>Collection workers face irregular payment</a:t>
            </a:r>
          </a:p>
          <a:p>
            <a:pPr>
              <a:lnSpc>
                <a:spcPct val="100000"/>
              </a:lnSpc>
            </a:pPr>
            <a:r>
              <a:rPr lang="en-US" sz="2400" dirty="0"/>
              <a:t>Collection trucks in poor condition</a:t>
            </a:r>
          </a:p>
          <a:p>
            <a:endParaRPr lang="de-CH" dirty="0"/>
          </a:p>
        </p:txBody>
      </p:sp>
      <p:pic>
        <p:nvPicPr>
          <p:cNvPr id="19" name="Image 13" descr="Une image contenant plein air, nuage, ciel, roue&#10;&#10;Description générée automatiquement">
            <a:extLst>
              <a:ext uri="{FF2B5EF4-FFF2-40B4-BE49-F238E27FC236}">
                <a16:creationId xmlns:a16="http://schemas.microsoft.com/office/drawing/2014/main" id="{6A506979-A2FC-EAE6-8093-3340817E54A9}"/>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a:stretch/>
        </p:blipFill>
        <p:spPr bwMode="auto"/>
      </p:pic>
      <p:sp>
        <p:nvSpPr>
          <p:cNvPr id="24" name="Text Placeholder 23">
            <a:extLst>
              <a:ext uri="{FF2B5EF4-FFF2-40B4-BE49-F238E27FC236}">
                <a16:creationId xmlns:a16="http://schemas.microsoft.com/office/drawing/2014/main" id="{107D2EC2-DA1B-E82E-B00F-D5DAF354EBD0}"/>
              </a:ext>
            </a:extLst>
          </p:cNvPr>
          <p:cNvSpPr>
            <a:spLocks noGrp="1"/>
          </p:cNvSpPr>
          <p:nvPr>
            <p:ph type="body" sz="quarter" idx="17"/>
          </p:nvPr>
        </p:nvSpPr>
        <p:spPr>
          <a:xfrm>
            <a:off x="6609228" y="5395138"/>
            <a:ext cx="5246221" cy="515901"/>
          </a:xfrm>
        </p:spPr>
        <p:txBody>
          <a:bodyPr/>
          <a:lstStyle/>
          <a:p>
            <a:r>
              <a:rPr lang="en-US" dirty="0"/>
              <a:t>Waste collection truck</a:t>
            </a:r>
          </a:p>
          <a:p>
            <a:pPr>
              <a:spcBef>
                <a:spcPts val="0"/>
              </a:spcBef>
            </a:pPr>
            <a:r>
              <a:rPr lang="en-US" sz="1200" dirty="0"/>
              <a:t>Source: </a:t>
            </a:r>
            <a:r>
              <a:rPr lang="en-US" sz="1200" dirty="0" err="1"/>
              <a:t>Sandec</a:t>
            </a:r>
            <a:endParaRPr lang="en-US" sz="1200" dirty="0"/>
          </a:p>
        </p:txBody>
      </p:sp>
      <p:sp>
        <p:nvSpPr>
          <p:cNvPr id="25" name="Slide Number Placeholder 5">
            <a:extLst>
              <a:ext uri="{FF2B5EF4-FFF2-40B4-BE49-F238E27FC236}">
                <a16:creationId xmlns:a16="http://schemas.microsoft.com/office/drawing/2014/main" id="{7707F8AA-2C1E-1602-E00E-9A3F9272170F}"/>
              </a:ext>
            </a:extLst>
          </p:cNvPr>
          <p:cNvSpPr txBox="1">
            <a:spLocks/>
          </p:cNvSpPr>
          <p:nvPr/>
        </p:nvSpPr>
        <p:spPr>
          <a:xfrm>
            <a:off x="623888" y="6416675"/>
            <a:ext cx="1784350" cy="441325"/>
          </a:xfrm>
          <a:prstGeom prst="rect">
            <a:avLst/>
          </a:prstGeom>
        </p:spPr>
        <p:txBody>
          <a:bodyPr vert="horz" lIns="0" tIns="0" rIns="0" bIns="0" rtlCol="0" anchor="t" anchorCtr="0">
            <a:noAutofit/>
          </a:bodyPr>
          <a:lstStyle>
            <a:defPPr>
              <a:defRPr lang="de-DE"/>
            </a:defPPr>
            <a:lvl1pPr marL="0" algn="l" defTabSz="914400" rtl="0" eaLnBrk="1" latinLnBrk="0" hangingPunct="1">
              <a:lnSpc>
                <a:spcPct val="90000"/>
              </a:lnSpc>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543CB6-FA17-4D41-B947-609ACDD8DA3C}" type="slidenum">
              <a:rPr lang="de-DE" smtClean="0"/>
              <a:pPr/>
              <a:t>61</a:t>
            </a:fld>
            <a:endParaRPr lang="de-DE" dirty="0"/>
          </a:p>
        </p:txBody>
      </p:sp>
    </p:spTree>
    <p:extLst>
      <p:ext uri="{BB962C8B-B14F-4D97-AF65-F5344CB8AC3E}">
        <p14:creationId xmlns:p14="http://schemas.microsoft.com/office/powerpoint/2010/main" val="27633807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 descr="Une image contenant nuage, plein air, ciel, mammifère&#10;&#10;Description générée automatiquement">
            <a:extLst>
              <a:ext uri="{FF2B5EF4-FFF2-40B4-BE49-F238E27FC236}">
                <a16:creationId xmlns:a16="http://schemas.microsoft.com/office/drawing/2014/main" id="{09133B6C-DC9B-D26D-312A-D4D33501221E}"/>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a:stretch/>
        </p:blipFill>
        <p:spPr bwMode="auto">
          <a:xfrm rot="5400000">
            <a:off x="6875463" y="1041400"/>
            <a:ext cx="4400550" cy="5561013"/>
          </a:xfrm>
          <a:prstGeom prst="rect">
            <a:avLst/>
          </a:prstGeom>
        </p:spPr>
      </p:pic>
      <p:sp>
        <p:nvSpPr>
          <p:cNvPr id="6" name="Title 5">
            <a:extLst>
              <a:ext uri="{FF2B5EF4-FFF2-40B4-BE49-F238E27FC236}">
                <a16:creationId xmlns:a16="http://schemas.microsoft.com/office/drawing/2014/main" id="{9DFB4F8E-1D4C-069D-7390-094BA63AF7D5}"/>
              </a:ext>
            </a:extLst>
          </p:cNvPr>
          <p:cNvSpPr>
            <a:spLocks noGrp="1"/>
          </p:cNvSpPr>
          <p:nvPr>
            <p:ph type="title"/>
          </p:nvPr>
        </p:nvSpPr>
        <p:spPr>
          <a:xfrm>
            <a:off x="623888" y="946151"/>
            <a:ext cx="7114894" cy="395287"/>
          </a:xfrm>
        </p:spPr>
        <p:txBody>
          <a:bodyPr/>
          <a:lstStyle/>
          <a:p>
            <a:r>
              <a:rPr lang="en-US" dirty="0"/>
              <a:t>Solid Waste Management: </a:t>
            </a:r>
            <a:r>
              <a:rPr lang="en-US" b="0" dirty="0"/>
              <a:t>Context</a:t>
            </a:r>
            <a:br>
              <a:rPr lang="en-US" dirty="0"/>
            </a:br>
            <a:endParaRPr lang="en-US" dirty="0"/>
          </a:p>
        </p:txBody>
      </p:sp>
      <p:sp>
        <p:nvSpPr>
          <p:cNvPr id="2" name="Content Placeholder 1"/>
          <p:cNvSpPr>
            <a:spLocks noGrp="1"/>
          </p:cNvSpPr>
          <p:nvPr>
            <p:ph type="body" sz="quarter" idx="13"/>
          </p:nvPr>
        </p:nvSpPr>
        <p:spPr/>
        <p:txBody>
          <a:bodyPr/>
          <a:lstStyle/>
          <a:p>
            <a:r>
              <a:rPr lang="en-US" dirty="0"/>
              <a:t>High segregation of kitchen waste, recyclables, and garden waste</a:t>
            </a:r>
          </a:p>
          <a:p>
            <a:r>
              <a:rPr lang="en-US" dirty="0"/>
              <a:t>Informal junk buyers purchase recyclable items from households</a:t>
            </a:r>
          </a:p>
          <a:p>
            <a:r>
              <a:rPr lang="en-US" dirty="0"/>
              <a:t>PET is the most separated recycled material by households</a:t>
            </a:r>
          </a:p>
        </p:txBody>
      </p:sp>
      <p:sp>
        <p:nvSpPr>
          <p:cNvPr id="10" name="Text Placeholder 9">
            <a:extLst>
              <a:ext uri="{FF2B5EF4-FFF2-40B4-BE49-F238E27FC236}">
                <a16:creationId xmlns:a16="http://schemas.microsoft.com/office/drawing/2014/main" id="{6793308E-219E-D89C-4318-FF6A5C42B010}"/>
              </a:ext>
            </a:extLst>
          </p:cNvPr>
          <p:cNvSpPr>
            <a:spLocks noGrp="1"/>
          </p:cNvSpPr>
          <p:nvPr>
            <p:ph type="body" sz="quarter" idx="17"/>
          </p:nvPr>
        </p:nvSpPr>
        <p:spPr>
          <a:xfrm>
            <a:off x="6609228" y="5395137"/>
            <a:ext cx="5246221" cy="515901"/>
          </a:xfrm>
        </p:spPr>
        <p:txBody>
          <a:bodyPr/>
          <a:lstStyle/>
          <a:p>
            <a:r>
              <a:rPr lang="en-US" dirty="0"/>
              <a:t>Informal PET collection</a:t>
            </a:r>
          </a:p>
          <a:p>
            <a:pPr>
              <a:spcBef>
                <a:spcPts val="0"/>
              </a:spcBef>
            </a:pPr>
            <a:r>
              <a:rPr lang="en-US" sz="1200" dirty="0"/>
              <a:t>Source: </a:t>
            </a:r>
            <a:r>
              <a:rPr lang="en-US" sz="1200" dirty="0" err="1"/>
              <a:t>Sandec</a:t>
            </a:r>
            <a:endParaRPr lang="en-US" sz="1200" dirty="0"/>
          </a:p>
        </p:txBody>
      </p:sp>
      <p:sp>
        <p:nvSpPr>
          <p:cNvPr id="13" name="Slide Number Placeholder 5">
            <a:extLst>
              <a:ext uri="{FF2B5EF4-FFF2-40B4-BE49-F238E27FC236}">
                <a16:creationId xmlns:a16="http://schemas.microsoft.com/office/drawing/2014/main" id="{7A0E261D-1858-4556-6D36-458F72D307F3}"/>
              </a:ext>
            </a:extLst>
          </p:cNvPr>
          <p:cNvSpPr txBox="1">
            <a:spLocks/>
          </p:cNvSpPr>
          <p:nvPr/>
        </p:nvSpPr>
        <p:spPr>
          <a:xfrm>
            <a:off x="623888" y="6416675"/>
            <a:ext cx="1784350" cy="441325"/>
          </a:xfrm>
          <a:prstGeom prst="rect">
            <a:avLst/>
          </a:prstGeom>
        </p:spPr>
        <p:txBody>
          <a:bodyPr vert="horz" lIns="0" tIns="0" rIns="0" bIns="0" rtlCol="0" anchor="t" anchorCtr="0">
            <a:noAutofit/>
          </a:bodyPr>
          <a:lstStyle>
            <a:defPPr>
              <a:defRPr lang="de-DE"/>
            </a:defPPr>
            <a:lvl1pPr marL="0" algn="l" defTabSz="914400" rtl="0" eaLnBrk="1" latinLnBrk="0" hangingPunct="1">
              <a:lnSpc>
                <a:spcPct val="90000"/>
              </a:lnSpc>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543CB6-FA17-4D41-B947-609ACDD8DA3C}" type="slidenum">
              <a:rPr lang="de-DE" smtClean="0"/>
              <a:pPr/>
              <a:t>62</a:t>
            </a:fld>
            <a:endParaRPr lang="de-DE" dirty="0"/>
          </a:p>
        </p:txBody>
      </p:sp>
    </p:spTree>
    <p:extLst>
      <p:ext uri="{BB962C8B-B14F-4D97-AF65-F5344CB8AC3E}">
        <p14:creationId xmlns:p14="http://schemas.microsoft.com/office/powerpoint/2010/main" val="24284483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076C64-7319-56E6-429C-EA94A3C5F701}"/>
              </a:ext>
            </a:extLst>
          </p:cNvPr>
          <p:cNvSpPr>
            <a:spLocks noGrp="1"/>
          </p:cNvSpPr>
          <p:nvPr>
            <p:ph type="title"/>
          </p:nvPr>
        </p:nvSpPr>
        <p:spPr>
          <a:xfrm>
            <a:off x="623888" y="946151"/>
            <a:ext cx="5561012" cy="395287"/>
          </a:xfrm>
        </p:spPr>
        <p:txBody>
          <a:bodyPr/>
          <a:lstStyle/>
          <a:p>
            <a:r>
              <a:rPr lang="en-US" dirty="0"/>
              <a:t>Negative Interlinkages</a:t>
            </a:r>
            <a:br>
              <a:rPr lang="en-US" dirty="0"/>
            </a:br>
            <a:endParaRPr lang="en-US" dirty="0"/>
          </a:p>
        </p:txBody>
      </p:sp>
      <p:sp>
        <p:nvSpPr>
          <p:cNvPr id="2" name="Content Placeholder 1"/>
          <p:cNvSpPr>
            <a:spLocks noGrp="1"/>
          </p:cNvSpPr>
          <p:nvPr>
            <p:ph type="body" sz="quarter" idx="13"/>
          </p:nvPr>
        </p:nvSpPr>
        <p:spPr>
          <a:xfrm>
            <a:off x="623888" y="1620371"/>
            <a:ext cx="5561012" cy="4401018"/>
          </a:xfrm>
        </p:spPr>
        <p:txBody>
          <a:bodyPr/>
          <a:lstStyle/>
          <a:p>
            <a:r>
              <a:rPr lang="en-US" sz="2000" dirty="0"/>
              <a:t>Disposal of solid waste into pits, water bodies, or </a:t>
            </a:r>
            <a:r>
              <a:rPr lang="en-US" sz="2000" dirty="0" err="1"/>
              <a:t>stormwater</a:t>
            </a:r>
            <a:r>
              <a:rPr lang="en-US" sz="2000" dirty="0"/>
              <a:t> drains</a:t>
            </a:r>
          </a:p>
          <a:p>
            <a:r>
              <a:rPr lang="en-US" sz="2000" dirty="0"/>
              <a:t>Animal interaction with sanitation facilities and water storage</a:t>
            </a:r>
          </a:p>
          <a:p>
            <a:r>
              <a:rPr lang="en-US" sz="2000" dirty="0"/>
              <a:t>Drinking water contamination by:</a:t>
            </a:r>
          </a:p>
          <a:p>
            <a:pPr lvl="1"/>
            <a:r>
              <a:rPr lang="en-US" sz="2000" dirty="0"/>
              <a:t>Leaks from sanitation containers</a:t>
            </a:r>
          </a:p>
          <a:p>
            <a:pPr lvl="1"/>
            <a:r>
              <a:rPr lang="en-US" sz="2000" dirty="0"/>
              <a:t>Poor hygiene practices </a:t>
            </a:r>
          </a:p>
          <a:p>
            <a:r>
              <a:rPr lang="en-US" sz="2000" dirty="0"/>
              <a:t>Landfill leachate: Nearby water source contamination</a:t>
            </a:r>
          </a:p>
          <a:p>
            <a:endParaRPr lang="en-US" dirty="0"/>
          </a:p>
        </p:txBody>
      </p:sp>
      <p:pic>
        <p:nvPicPr>
          <p:cNvPr id="8" name="Image 2" descr="Une image contenant plein air, ciel, arbre, nature&#10;&#10;Description générée automatiquement">
            <a:extLst>
              <a:ext uri="{FF2B5EF4-FFF2-40B4-BE49-F238E27FC236}">
                <a16:creationId xmlns:a16="http://schemas.microsoft.com/office/drawing/2014/main" id="{721148EB-C7E6-5976-0AFD-FF2215866099}"/>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a:stretch/>
        </p:blipFill>
        <p:spPr bwMode="auto">
          <a:xfrm rot="5400000">
            <a:off x="6735763" y="900113"/>
            <a:ext cx="4679950" cy="5562600"/>
          </a:xfrm>
          <a:prstGeom prst="rect">
            <a:avLst/>
          </a:prstGeom>
        </p:spPr>
      </p:pic>
      <p:sp>
        <p:nvSpPr>
          <p:cNvPr id="4" name="Text Placeholder 3">
            <a:extLst>
              <a:ext uri="{FF2B5EF4-FFF2-40B4-BE49-F238E27FC236}">
                <a16:creationId xmlns:a16="http://schemas.microsoft.com/office/drawing/2014/main" id="{63992B6E-897D-D9B4-3206-9FE57204B449}"/>
              </a:ext>
            </a:extLst>
          </p:cNvPr>
          <p:cNvSpPr>
            <a:spLocks noGrp="1"/>
          </p:cNvSpPr>
          <p:nvPr>
            <p:ph type="body" sz="quarter" idx="17"/>
          </p:nvPr>
        </p:nvSpPr>
        <p:spPr>
          <a:xfrm>
            <a:off x="6608763" y="5395137"/>
            <a:ext cx="5246687" cy="515901"/>
          </a:xfrm>
        </p:spPr>
        <p:txBody>
          <a:bodyPr/>
          <a:lstStyle/>
          <a:p>
            <a:r>
              <a:rPr lang="en-US" dirty="0"/>
              <a:t>Animal grazing in a landfill</a:t>
            </a:r>
          </a:p>
          <a:p>
            <a:pPr>
              <a:spcBef>
                <a:spcPts val="0"/>
              </a:spcBef>
            </a:pPr>
            <a:r>
              <a:rPr lang="en-US" sz="1200" dirty="0"/>
              <a:t>Source: </a:t>
            </a:r>
            <a:r>
              <a:rPr lang="en-US" sz="1200" dirty="0" err="1"/>
              <a:t>Sandec</a:t>
            </a:r>
            <a:endParaRPr lang="en-US" sz="1200" dirty="0"/>
          </a:p>
        </p:txBody>
      </p:sp>
      <p:sp>
        <p:nvSpPr>
          <p:cNvPr id="7" name="Espace réservé du contenu 6">
            <a:extLst>
              <a:ext uri="{FF2B5EF4-FFF2-40B4-BE49-F238E27FC236}">
                <a16:creationId xmlns:a16="http://schemas.microsoft.com/office/drawing/2014/main" id="{E5D74807-70A6-5B46-F06D-A858A47A4000}"/>
              </a:ext>
            </a:extLst>
          </p:cNvPr>
          <p:cNvSpPr txBox="1">
            <a:spLocks/>
          </p:cNvSpPr>
          <p:nvPr/>
        </p:nvSpPr>
        <p:spPr>
          <a:xfrm>
            <a:off x="6208993" y="6083879"/>
            <a:ext cx="5551008" cy="384043"/>
          </a:xfrm>
          <a:prstGeom prst="rect">
            <a:avLst/>
          </a:prstGeom>
        </p:spPr>
        <p:txBody>
          <a:bodyPr/>
          <a:lstStyle>
            <a:lvl1pPr marL="342900" indent="-342900" algn="l" defTabSz="914400" rtl="0" eaLnBrk="1" latinLnBrk="0" hangingPunct="1">
              <a:spcBef>
                <a:spcPct val="20000"/>
              </a:spcBef>
              <a:buSzPct val="75000"/>
              <a:buFont typeface="Arial"/>
              <a:buChar char="•"/>
              <a:defRPr sz="1800" kern="1200">
                <a:solidFill>
                  <a:schemeClr val="tx1"/>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2pPr>
            <a:lvl3pPr marL="11430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3pPr>
            <a:lvl4pPr marL="16002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1867" dirty="0"/>
          </a:p>
        </p:txBody>
      </p:sp>
      <p:sp>
        <p:nvSpPr>
          <p:cNvPr id="13" name="Slide Number Placeholder 5">
            <a:extLst>
              <a:ext uri="{FF2B5EF4-FFF2-40B4-BE49-F238E27FC236}">
                <a16:creationId xmlns:a16="http://schemas.microsoft.com/office/drawing/2014/main" id="{DFB3D30D-7531-69C5-35D0-BA563B9D37F3}"/>
              </a:ext>
            </a:extLst>
          </p:cNvPr>
          <p:cNvSpPr txBox="1">
            <a:spLocks/>
          </p:cNvSpPr>
          <p:nvPr/>
        </p:nvSpPr>
        <p:spPr>
          <a:xfrm>
            <a:off x="623888" y="6416675"/>
            <a:ext cx="1784350" cy="441325"/>
          </a:xfrm>
          <a:prstGeom prst="rect">
            <a:avLst/>
          </a:prstGeom>
        </p:spPr>
        <p:txBody>
          <a:bodyPr vert="horz" lIns="0" tIns="0" rIns="0" bIns="0" rtlCol="0" anchor="t" anchorCtr="0">
            <a:noAutofit/>
          </a:bodyPr>
          <a:lstStyle>
            <a:defPPr>
              <a:defRPr lang="de-DE"/>
            </a:defPPr>
            <a:lvl1pPr marL="0" algn="l" defTabSz="914400" rtl="0" eaLnBrk="1" latinLnBrk="0" hangingPunct="1">
              <a:lnSpc>
                <a:spcPct val="90000"/>
              </a:lnSpc>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543CB6-FA17-4D41-B947-609ACDD8DA3C}" type="slidenum">
              <a:rPr lang="de-DE" smtClean="0"/>
              <a:pPr/>
              <a:t>63</a:t>
            </a:fld>
            <a:endParaRPr lang="de-DE" dirty="0"/>
          </a:p>
        </p:txBody>
      </p:sp>
    </p:spTree>
    <p:extLst>
      <p:ext uri="{BB962C8B-B14F-4D97-AF65-F5344CB8AC3E}">
        <p14:creationId xmlns:p14="http://schemas.microsoft.com/office/powerpoint/2010/main" val="865987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B153BF-4477-5795-B052-A358820A6600}"/>
              </a:ext>
            </a:extLst>
          </p:cNvPr>
          <p:cNvSpPr>
            <a:spLocks noGrp="1"/>
          </p:cNvSpPr>
          <p:nvPr>
            <p:ph type="title"/>
          </p:nvPr>
        </p:nvSpPr>
        <p:spPr>
          <a:xfrm>
            <a:off x="623888" y="946151"/>
            <a:ext cx="5561012" cy="395287"/>
          </a:xfrm>
        </p:spPr>
        <p:txBody>
          <a:bodyPr/>
          <a:lstStyle/>
          <a:p>
            <a:r>
              <a:rPr lang="en-US" altLang="en-US" dirty="0"/>
              <a:t>Positive Interlinkages</a:t>
            </a:r>
            <a:br>
              <a:rPr lang="en-US" altLang="en-US" dirty="0"/>
            </a:br>
            <a:endParaRPr lang="en-US" dirty="0"/>
          </a:p>
        </p:txBody>
      </p:sp>
      <p:sp>
        <p:nvSpPr>
          <p:cNvPr id="6" name="Text Placeholder 5">
            <a:extLst>
              <a:ext uri="{FF2B5EF4-FFF2-40B4-BE49-F238E27FC236}">
                <a16:creationId xmlns:a16="http://schemas.microsoft.com/office/drawing/2014/main" id="{2E732CA4-5D41-3E02-F312-B606F33F0684}"/>
              </a:ext>
            </a:extLst>
          </p:cNvPr>
          <p:cNvSpPr>
            <a:spLocks noGrp="1"/>
          </p:cNvSpPr>
          <p:nvPr>
            <p:ph type="body" sz="quarter" idx="13"/>
          </p:nvPr>
        </p:nvSpPr>
        <p:spPr>
          <a:xfrm>
            <a:off x="623888" y="1620371"/>
            <a:ext cx="5561012" cy="4401018"/>
          </a:xfrm>
        </p:spPr>
        <p:txBody>
          <a:bodyPr/>
          <a:lstStyle/>
          <a:p>
            <a:pPr>
              <a:spcBef>
                <a:spcPts val="600"/>
              </a:spcBef>
              <a:spcAft>
                <a:spcPts val="600"/>
              </a:spcAft>
            </a:pPr>
            <a:r>
              <a:rPr lang="en-US" b="1" dirty="0"/>
              <a:t>Greywater reuse for:</a:t>
            </a:r>
          </a:p>
          <a:p>
            <a:pPr marL="285750" lvl="1" indent="-285750">
              <a:spcBef>
                <a:spcPts val="600"/>
              </a:spcBef>
              <a:spcAft>
                <a:spcPts val="600"/>
              </a:spcAft>
              <a:buFont typeface="Arial" panose="020B0604020202020204" pitchFamily="34" charset="0"/>
              <a:buChar char="•"/>
            </a:pPr>
            <a:r>
              <a:rPr lang="en-US" dirty="0"/>
              <a:t>cleaning</a:t>
            </a:r>
          </a:p>
          <a:p>
            <a:pPr marL="285750" lvl="1" indent="-285750">
              <a:spcBef>
                <a:spcPts val="600"/>
              </a:spcBef>
              <a:spcAft>
                <a:spcPts val="600"/>
              </a:spcAft>
              <a:buFont typeface="Arial" panose="020B0604020202020204" pitchFamily="34" charset="0"/>
              <a:buChar char="•"/>
            </a:pPr>
            <a:r>
              <a:rPr lang="en-US" dirty="0"/>
              <a:t>toilet flushing </a:t>
            </a:r>
          </a:p>
          <a:p>
            <a:pPr marL="285750" lvl="1" indent="-285750">
              <a:spcBef>
                <a:spcPts val="600"/>
              </a:spcBef>
              <a:spcAft>
                <a:spcPts val="600"/>
              </a:spcAft>
              <a:buFont typeface="Arial" panose="020B0604020202020204" pitchFamily="34" charset="0"/>
              <a:buChar char="•"/>
            </a:pPr>
            <a:r>
              <a:rPr lang="en-US" dirty="0"/>
              <a:t>garden irrigation </a:t>
            </a:r>
          </a:p>
          <a:p>
            <a:pPr marL="285750" lvl="1" indent="-285750">
              <a:spcBef>
                <a:spcPts val="600"/>
              </a:spcBef>
              <a:spcAft>
                <a:spcPts val="600"/>
              </a:spcAft>
              <a:buFont typeface="Arial" panose="020B0604020202020204" pitchFamily="34" charset="0"/>
              <a:buChar char="•"/>
            </a:pPr>
            <a:r>
              <a:rPr lang="en-US" dirty="0"/>
              <a:t>animal feeding</a:t>
            </a:r>
          </a:p>
          <a:p>
            <a:pPr>
              <a:spcBef>
                <a:spcPts val="600"/>
              </a:spcBef>
              <a:spcAft>
                <a:spcPts val="600"/>
              </a:spcAft>
            </a:pPr>
            <a:r>
              <a:rPr lang="en-US" b="1" dirty="0"/>
              <a:t>On-site composting for:</a:t>
            </a:r>
          </a:p>
          <a:p>
            <a:pPr marL="285750" lvl="1" indent="-285750">
              <a:spcBef>
                <a:spcPts val="600"/>
              </a:spcBef>
              <a:spcAft>
                <a:spcPts val="600"/>
              </a:spcAft>
              <a:buFont typeface="Arial" panose="020B0604020202020204" pitchFamily="34" charset="0"/>
              <a:buChar char="•"/>
            </a:pPr>
            <a:r>
              <a:rPr lang="en-US" dirty="0"/>
              <a:t>nutrient recovery </a:t>
            </a:r>
          </a:p>
          <a:p>
            <a:pPr marL="285750" lvl="1" indent="-285750">
              <a:spcBef>
                <a:spcPts val="600"/>
              </a:spcBef>
              <a:spcAft>
                <a:spcPts val="600"/>
              </a:spcAft>
              <a:buFont typeface="Arial" panose="020B0604020202020204" pitchFamily="34" charset="0"/>
              <a:buChar char="•"/>
            </a:pPr>
            <a:r>
              <a:rPr lang="en-US" dirty="0"/>
              <a:t>recycling of materials from the solid waste stream </a:t>
            </a:r>
          </a:p>
          <a:p>
            <a:pPr>
              <a:spcAft>
                <a:spcPts val="600"/>
              </a:spcAft>
            </a:pPr>
            <a:endParaRPr lang="en-US" dirty="0"/>
          </a:p>
          <a:p>
            <a:pPr>
              <a:spcAft>
                <a:spcPts val="600"/>
              </a:spcAft>
            </a:pPr>
            <a:endParaRPr lang="en-US" dirty="0"/>
          </a:p>
        </p:txBody>
      </p:sp>
      <p:pic>
        <p:nvPicPr>
          <p:cNvPr id="15" name="Image 12" descr="Une image contenant plein air, nuage, arbre, eau&#10;&#10;Description générée automatiquement">
            <a:extLst>
              <a:ext uri="{FF2B5EF4-FFF2-40B4-BE49-F238E27FC236}">
                <a16:creationId xmlns:a16="http://schemas.microsoft.com/office/drawing/2014/main" id="{032AF9E0-0C53-9200-AEA0-419474112D52}"/>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b="-29"/>
          <a:stretch/>
        </p:blipFill>
        <p:spPr>
          <a:xfrm rot="5400000">
            <a:off x="6874669" y="1040607"/>
            <a:ext cx="4400550" cy="5561012"/>
          </a:xfrm>
        </p:spPr>
      </p:pic>
      <p:sp>
        <p:nvSpPr>
          <p:cNvPr id="19" name="Text Placeholder 18">
            <a:extLst>
              <a:ext uri="{FF2B5EF4-FFF2-40B4-BE49-F238E27FC236}">
                <a16:creationId xmlns:a16="http://schemas.microsoft.com/office/drawing/2014/main" id="{4ABA0755-E97D-EC5D-0E68-DA3F10471F4B}"/>
              </a:ext>
            </a:extLst>
          </p:cNvPr>
          <p:cNvSpPr>
            <a:spLocks noGrp="1"/>
          </p:cNvSpPr>
          <p:nvPr>
            <p:ph type="body" sz="quarter" idx="17"/>
          </p:nvPr>
        </p:nvSpPr>
        <p:spPr>
          <a:xfrm>
            <a:off x="6469250" y="5442201"/>
            <a:ext cx="5386200" cy="515901"/>
          </a:xfrm>
          <a:solidFill>
            <a:schemeClr val="tx1"/>
          </a:solidFill>
        </p:spPr>
        <p:txBody>
          <a:bodyPr vert="horz" lIns="36000" tIns="36000" rIns="36000" bIns="36000" rtlCol="0" anchor="ctr" anchorCtr="0">
            <a:spAutoFit/>
          </a:bodyPr>
          <a:lstStyle/>
          <a:p>
            <a:r>
              <a:rPr lang="fr-FR" sz="2000" dirty="0"/>
              <a:t>Agriculture site </a:t>
            </a:r>
          </a:p>
          <a:p>
            <a:pPr>
              <a:spcBef>
                <a:spcPts val="0"/>
              </a:spcBef>
            </a:pPr>
            <a:r>
              <a:rPr lang="en-US" sz="1200" dirty="0"/>
              <a:t>Source: </a:t>
            </a:r>
            <a:r>
              <a:rPr lang="en-US" sz="1200" dirty="0" err="1"/>
              <a:t>Sandec</a:t>
            </a:r>
            <a:endParaRPr lang="en-US" sz="1200" dirty="0"/>
          </a:p>
        </p:txBody>
      </p:sp>
      <p:sp>
        <p:nvSpPr>
          <p:cNvPr id="7" name="Espace réservé du contenu 6">
            <a:extLst>
              <a:ext uri="{FF2B5EF4-FFF2-40B4-BE49-F238E27FC236}">
                <a16:creationId xmlns:a16="http://schemas.microsoft.com/office/drawing/2014/main" id="{E5D74807-70A6-5B46-F06D-A858A47A4000}"/>
              </a:ext>
            </a:extLst>
          </p:cNvPr>
          <p:cNvSpPr txBox="1">
            <a:spLocks/>
          </p:cNvSpPr>
          <p:nvPr/>
        </p:nvSpPr>
        <p:spPr>
          <a:xfrm>
            <a:off x="6295230" y="6083879"/>
            <a:ext cx="5561807" cy="384043"/>
          </a:xfrm>
          <a:prstGeom prst="rect">
            <a:avLst/>
          </a:prstGeom>
        </p:spPr>
        <p:txBody>
          <a:bodyPr/>
          <a:lstStyle>
            <a:lvl1pPr marL="342900" indent="-342900" algn="l" defTabSz="914400" rtl="0" eaLnBrk="1" latinLnBrk="0" hangingPunct="1">
              <a:spcBef>
                <a:spcPct val="20000"/>
              </a:spcBef>
              <a:buSzPct val="75000"/>
              <a:buFont typeface="Arial"/>
              <a:buChar char="•"/>
              <a:defRPr sz="1800" kern="1200">
                <a:solidFill>
                  <a:schemeClr val="tx1"/>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2pPr>
            <a:lvl3pPr marL="11430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3pPr>
            <a:lvl4pPr marL="16002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fr-FR" sz="1867" dirty="0"/>
          </a:p>
        </p:txBody>
      </p:sp>
    </p:spTree>
    <p:extLst>
      <p:ext uri="{BB962C8B-B14F-4D97-AF65-F5344CB8AC3E}">
        <p14:creationId xmlns:p14="http://schemas.microsoft.com/office/powerpoint/2010/main" val="4245598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D96C4E-8351-689D-028D-C78C2264D7F6}"/>
              </a:ext>
            </a:extLst>
          </p:cNvPr>
          <p:cNvSpPr>
            <a:spLocks noGrp="1"/>
          </p:cNvSpPr>
          <p:nvPr>
            <p:ph type="title"/>
          </p:nvPr>
        </p:nvSpPr>
        <p:spPr/>
        <p:txBody>
          <a:bodyPr/>
          <a:lstStyle/>
          <a:p>
            <a:r>
              <a:rPr lang="en-GB" altLang="en-US" sz="2800" b="1" dirty="0"/>
              <a:t>Expected outputs, grading &amp; next steps</a:t>
            </a:r>
          </a:p>
        </p:txBody>
      </p:sp>
      <p:sp>
        <p:nvSpPr>
          <p:cNvPr id="2" name="Content Placeholder 1"/>
          <p:cNvSpPr>
            <a:spLocks noGrp="1"/>
          </p:cNvSpPr>
          <p:nvPr>
            <p:ph sz="quarter" idx="17"/>
          </p:nvPr>
        </p:nvSpPr>
        <p:spPr/>
        <p:txBody>
          <a:bodyPr/>
          <a:lstStyle/>
          <a:p>
            <a:r>
              <a:rPr lang="en-US" sz="3200" dirty="0"/>
              <a:t>Final grade: </a:t>
            </a:r>
          </a:p>
          <a:p>
            <a:pPr marL="342900" lvl="1" indent="-342900">
              <a:buFont typeface="Arial" panose="020B0604020202020204" pitchFamily="34" charset="0"/>
              <a:buChar char="•"/>
            </a:pPr>
            <a:r>
              <a:rPr lang="en-US" sz="3200" dirty="0"/>
              <a:t>Exam </a:t>
            </a:r>
            <a:r>
              <a:rPr lang="en-US" sz="3200" dirty="0">
                <a:solidFill>
                  <a:srgbClr val="0000FF"/>
                </a:solidFill>
              </a:rPr>
              <a:t>70%</a:t>
            </a:r>
            <a:endParaRPr lang="en-US" sz="3200" dirty="0"/>
          </a:p>
          <a:p>
            <a:pPr marL="342900" lvl="1" indent="-342900">
              <a:buFont typeface="Arial" panose="020B0604020202020204" pitchFamily="34" charset="0"/>
              <a:buChar char="•"/>
            </a:pPr>
            <a:r>
              <a:rPr lang="en-US" sz="3200" dirty="0"/>
              <a:t>Group work </a:t>
            </a:r>
            <a:r>
              <a:rPr lang="en-US" sz="3200" dirty="0">
                <a:solidFill>
                  <a:srgbClr val="0000FF"/>
                </a:solidFill>
              </a:rPr>
              <a:t>30%</a:t>
            </a:r>
          </a:p>
          <a:p>
            <a:endParaRPr lang="en-GB" dirty="0"/>
          </a:p>
          <a:p>
            <a:endParaRPr lang="en-GB" dirty="0"/>
          </a:p>
          <a:p>
            <a:endParaRPr lang="de-CH" dirty="0"/>
          </a:p>
        </p:txBody>
      </p:sp>
      <p:sp>
        <p:nvSpPr>
          <p:cNvPr id="11" name="Content Placeholder 10"/>
          <p:cNvSpPr>
            <a:spLocks noGrp="1"/>
          </p:cNvSpPr>
          <p:nvPr>
            <p:ph sz="quarter" idx="18"/>
          </p:nvPr>
        </p:nvSpPr>
        <p:spPr/>
        <p:txBody>
          <a:bodyPr/>
          <a:lstStyle/>
          <a:p>
            <a:r>
              <a:rPr lang="en-GB" dirty="0"/>
              <a:t>Group Work Tasks</a:t>
            </a:r>
          </a:p>
          <a:p>
            <a:pPr marL="285750" indent="-285750">
              <a:buFont typeface="Arial" panose="020B0604020202020204" pitchFamily="34" charset="0"/>
              <a:buChar char="•"/>
            </a:pPr>
            <a:r>
              <a:rPr lang="en-US" b="0" dirty="0"/>
              <a:t>Form groups of 5 students</a:t>
            </a:r>
          </a:p>
          <a:p>
            <a:pPr marL="285750" indent="-285750">
              <a:buFont typeface="Arial" panose="020B0604020202020204" pitchFamily="34" charset="0"/>
              <a:buChar char="•"/>
            </a:pPr>
            <a:r>
              <a:rPr lang="en-US" b="0" dirty="0"/>
              <a:t>One group member communicates members + student ID# to Christoph </a:t>
            </a:r>
            <a:r>
              <a:rPr lang="en-US" b="0" dirty="0" err="1"/>
              <a:t>Lüthi</a:t>
            </a:r>
            <a:r>
              <a:rPr lang="en-US" b="0" dirty="0"/>
              <a:t> by email</a:t>
            </a:r>
          </a:p>
          <a:p>
            <a:pPr marL="285750" indent="-285750">
              <a:buFont typeface="Arial" panose="020B0604020202020204" pitchFamily="34" charset="0"/>
              <a:buChar char="•"/>
            </a:pPr>
            <a:r>
              <a:rPr lang="en-US" b="0" dirty="0"/>
              <a:t>Each week your group meets to discuss and work on proposal</a:t>
            </a:r>
          </a:p>
          <a:p>
            <a:pPr marL="285750" indent="-285750">
              <a:buFont typeface="Arial" panose="020B0604020202020204" pitchFamily="34" charset="0"/>
              <a:buChar char="•"/>
            </a:pPr>
            <a:r>
              <a:rPr lang="en-US" b="0" dirty="0"/>
              <a:t>Hand in final report by 18th December 2025 as pdf file by email</a:t>
            </a:r>
          </a:p>
          <a:p>
            <a:endParaRPr lang="en-US" b="0" dirty="0"/>
          </a:p>
          <a:p>
            <a:r>
              <a:rPr lang="en-GB" dirty="0"/>
              <a:t>1 report </a:t>
            </a:r>
            <a:r>
              <a:rPr lang="en-GB" b="0" dirty="0"/>
              <a:t>(max. 13 pages, Arial 10, single lined).</a:t>
            </a:r>
          </a:p>
          <a:p>
            <a:r>
              <a:rPr lang="en-US" b="0" dirty="0"/>
              <a:t>Christoph.Luethi@eawag.ch</a:t>
            </a:r>
          </a:p>
        </p:txBody>
      </p:sp>
      <p:sp>
        <p:nvSpPr>
          <p:cNvPr id="4" name="Slide Number Placeholder 5">
            <a:extLst>
              <a:ext uri="{FF2B5EF4-FFF2-40B4-BE49-F238E27FC236}">
                <a16:creationId xmlns:a16="http://schemas.microsoft.com/office/drawing/2014/main" id="{5854A33B-C9EE-0B9F-7F54-CEA7A97673DD}"/>
              </a:ext>
            </a:extLst>
          </p:cNvPr>
          <p:cNvSpPr txBox="1">
            <a:spLocks/>
          </p:cNvSpPr>
          <p:nvPr/>
        </p:nvSpPr>
        <p:spPr>
          <a:xfrm>
            <a:off x="623888" y="6416675"/>
            <a:ext cx="1784350" cy="441325"/>
          </a:xfrm>
          <a:prstGeom prst="rect">
            <a:avLst/>
          </a:prstGeom>
        </p:spPr>
        <p:txBody>
          <a:bodyPr vert="horz" lIns="0" tIns="0" rIns="0" bIns="0" rtlCol="0" anchor="t" anchorCtr="0">
            <a:noAutofit/>
          </a:bodyPr>
          <a:lstStyle>
            <a:defPPr>
              <a:defRPr lang="de-DE"/>
            </a:defPPr>
            <a:lvl1pPr marL="0" algn="l" defTabSz="914400" rtl="0" eaLnBrk="1" latinLnBrk="0" hangingPunct="1">
              <a:lnSpc>
                <a:spcPct val="90000"/>
              </a:lnSpc>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543CB6-FA17-4D41-B947-609ACDD8DA3C}" type="slidenum">
              <a:rPr lang="de-DE" smtClean="0"/>
              <a:pPr/>
              <a:t>65</a:t>
            </a:fld>
            <a:endParaRPr lang="de-DE" dirty="0"/>
          </a:p>
        </p:txBody>
      </p:sp>
    </p:spTree>
    <p:extLst>
      <p:ext uri="{BB962C8B-B14F-4D97-AF65-F5344CB8AC3E}">
        <p14:creationId xmlns:p14="http://schemas.microsoft.com/office/powerpoint/2010/main" val="3169757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19FFDA-6AFC-7347-FE61-C988A11F7F4C}"/>
              </a:ext>
            </a:extLst>
          </p:cNvPr>
          <p:cNvSpPr>
            <a:spLocks noGrp="1"/>
          </p:cNvSpPr>
          <p:nvPr>
            <p:ph type="title"/>
          </p:nvPr>
        </p:nvSpPr>
        <p:spPr>
          <a:xfrm>
            <a:off x="623888" y="946151"/>
            <a:ext cx="11233150" cy="395287"/>
          </a:xfrm>
        </p:spPr>
        <p:txBody>
          <a:bodyPr/>
          <a:lstStyle/>
          <a:p>
            <a:r>
              <a:rPr lang="en-US" altLang="en-US" dirty="0"/>
              <a:t>Group Work: Learning Goals</a:t>
            </a:r>
          </a:p>
        </p:txBody>
      </p:sp>
      <p:sp>
        <p:nvSpPr>
          <p:cNvPr id="2" name="Content Placeholder 1"/>
          <p:cNvSpPr>
            <a:spLocks noGrp="1"/>
          </p:cNvSpPr>
          <p:nvPr>
            <p:ph sz="quarter" idx="16"/>
          </p:nvPr>
        </p:nvSpPr>
        <p:spPr>
          <a:xfrm>
            <a:off x="623888" y="1735138"/>
            <a:ext cx="11233150" cy="4286250"/>
          </a:xfrm>
        </p:spPr>
        <p:txBody>
          <a:bodyPr>
            <a:normAutofit fontScale="92500" lnSpcReduction="20000"/>
          </a:bodyPr>
          <a:lstStyle/>
          <a:p>
            <a:pPr marL="285750" lvl="0" indent="-285750">
              <a:buFont typeface="Arial" panose="020B0604020202020204" pitchFamily="34" charset="0"/>
              <a:buChar char="•"/>
            </a:pPr>
            <a:r>
              <a:rPr lang="en-GB" sz="2800" b="0" dirty="0"/>
              <a:t>Apply course knowledge on water supply, sanitation, and solid waste to a real-world case study.</a:t>
            </a:r>
          </a:p>
          <a:p>
            <a:pPr marL="285750" lvl="0" indent="-285750">
              <a:buFont typeface="Arial" panose="020B0604020202020204" pitchFamily="34" charset="0"/>
              <a:buChar char="•"/>
            </a:pPr>
            <a:endParaRPr lang="de-CH" sz="2800" b="0" dirty="0"/>
          </a:p>
          <a:p>
            <a:pPr marL="285750" lvl="0" indent="-285750">
              <a:buFont typeface="Arial" panose="020B0604020202020204" pitchFamily="34" charset="0"/>
              <a:buChar char="•"/>
            </a:pPr>
            <a:r>
              <a:rPr lang="en-GB" sz="2800" b="0" dirty="0"/>
              <a:t>Analyse and prioritise case study information to identify key issues and challenges associated with water supply, sanitation, solid waste management and their interlinkages.</a:t>
            </a:r>
          </a:p>
          <a:p>
            <a:pPr marL="285750" lvl="0" indent="-285750">
              <a:buFont typeface="Arial" panose="020B0604020202020204" pitchFamily="34" charset="0"/>
              <a:buChar char="•"/>
            </a:pPr>
            <a:endParaRPr lang="de-CH" sz="2800" b="0" dirty="0"/>
          </a:p>
          <a:p>
            <a:pPr marL="285750" lvl="0" indent="-285750">
              <a:buFont typeface="Arial" panose="020B0604020202020204" pitchFamily="34" charset="0"/>
              <a:buChar char="•"/>
            </a:pPr>
            <a:r>
              <a:rPr lang="en-GB" sz="2800" b="0" dirty="0"/>
              <a:t>Develop contextually appropriate solutions to address the challenges presented from a real-world case study.</a:t>
            </a:r>
            <a:endParaRPr lang="de-CH" sz="2800" b="0" dirty="0"/>
          </a:p>
          <a:p>
            <a:pPr marL="285750" indent="-285750">
              <a:buFont typeface="Arial" panose="020B0604020202020204" pitchFamily="34" charset="0"/>
              <a:buChar char="•"/>
            </a:pPr>
            <a:endParaRPr lang="de-CH" dirty="0"/>
          </a:p>
        </p:txBody>
      </p:sp>
      <p:sp>
        <p:nvSpPr>
          <p:cNvPr id="6" name="Slide Number Placeholder 5">
            <a:extLst>
              <a:ext uri="{FF2B5EF4-FFF2-40B4-BE49-F238E27FC236}">
                <a16:creationId xmlns:a16="http://schemas.microsoft.com/office/drawing/2014/main" id="{D22DAF84-8048-0D52-F8EE-D13EA1836099}"/>
              </a:ext>
            </a:extLst>
          </p:cNvPr>
          <p:cNvSpPr txBox="1">
            <a:spLocks/>
          </p:cNvSpPr>
          <p:nvPr/>
        </p:nvSpPr>
        <p:spPr>
          <a:xfrm>
            <a:off x="623888" y="6416675"/>
            <a:ext cx="1784350" cy="441325"/>
          </a:xfrm>
          <a:prstGeom prst="rect">
            <a:avLst/>
          </a:prstGeom>
        </p:spPr>
        <p:txBody>
          <a:bodyPr vert="horz" lIns="0" tIns="0" rIns="0" bIns="0" rtlCol="0" anchor="t" anchorCtr="0">
            <a:noAutofit/>
          </a:bodyPr>
          <a:lstStyle>
            <a:defPPr>
              <a:defRPr lang="de-DE"/>
            </a:defPPr>
            <a:lvl1pPr marL="0" algn="l" defTabSz="914400" rtl="0" eaLnBrk="1" latinLnBrk="0" hangingPunct="1">
              <a:lnSpc>
                <a:spcPct val="90000"/>
              </a:lnSpc>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543CB6-FA17-4D41-B947-609ACDD8DA3C}" type="slidenum">
              <a:rPr lang="de-DE" smtClean="0"/>
              <a:pPr/>
              <a:t>66</a:t>
            </a:fld>
            <a:endParaRPr lang="de-DE" dirty="0"/>
          </a:p>
        </p:txBody>
      </p:sp>
    </p:spTree>
    <p:extLst>
      <p:ext uri="{BB962C8B-B14F-4D97-AF65-F5344CB8AC3E}">
        <p14:creationId xmlns:p14="http://schemas.microsoft.com/office/powerpoint/2010/main" val="24444950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9806" y="1557540"/>
            <a:ext cx="1531836" cy="2181859"/>
          </a:xfrm>
          <a:prstGeom prst="rect">
            <a:avLst/>
          </a:prstGeom>
          <a:ln>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23">
            <a:hlinkClick r:id="rId5"/>
            <a:extLst>
              <a:ext uri="{FF2B5EF4-FFF2-40B4-BE49-F238E27FC236}">
                <a16:creationId xmlns:a16="http://schemas.microsoft.com/office/drawing/2014/main" id="{C6B4C924-7C20-4864-ABFA-4C4C4DD8C23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224038" y="4003587"/>
            <a:ext cx="1509135" cy="2156383"/>
          </a:xfrm>
          <a:prstGeom prst="rect">
            <a:avLst/>
          </a:prstGeom>
          <a:noFill/>
          <a:ln w="9525">
            <a:solidFill>
              <a:schemeClr val="tx1">
                <a:lumMod val="75000"/>
                <a:lumOff val="25000"/>
              </a:schemeClr>
            </a:solidFill>
            <a:miter lim="800000"/>
            <a:headEnd/>
            <a:tailEnd/>
          </a:ln>
          <a:effectLst>
            <a:outerShdw blurRad="50800" dist="38100" dir="2700000" algn="tl" rotWithShape="0">
              <a:prstClr val="black">
                <a:alpha val="40000"/>
              </a:prstClr>
            </a:outerShdw>
          </a:effectLst>
        </p:spPr>
      </p:pic>
      <p:pic>
        <p:nvPicPr>
          <p:cNvPr id="12" name="Grafik 10">
            <a:extLst>
              <a:ext uri="{FF2B5EF4-FFF2-40B4-BE49-F238E27FC236}">
                <a16:creationId xmlns:a16="http://schemas.microsoft.com/office/drawing/2014/main" id="{AAFA0F4F-A699-D64F-9CC9-EE19A51981B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2926015" y="2859844"/>
            <a:ext cx="672075" cy="685461"/>
          </a:xfrm>
          <a:prstGeom prst="rect">
            <a:avLst/>
          </a:prstGeom>
        </p:spPr>
      </p:pic>
      <p:pic>
        <p:nvPicPr>
          <p:cNvPr id="11" name="Picture 10">
            <a:hlinkClick r:id="rId8"/>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64965" y="1593166"/>
            <a:ext cx="1503636" cy="2110607"/>
          </a:xfrm>
          <a:prstGeom prst="rect">
            <a:avLst/>
          </a:prstGeom>
          <a:ln>
            <a:solidFill>
              <a:schemeClr val="tx1">
                <a:lumMod val="75000"/>
                <a:lumOff val="25000"/>
              </a:schemeClr>
            </a:solidFill>
          </a:ln>
          <a:effectLst>
            <a:outerShdw blurRad="50800" dist="38100" dir="2700000" algn="tl" rotWithShape="0">
              <a:prstClr val="black">
                <a:alpha val="40000"/>
              </a:prstClr>
            </a:outerShdw>
          </a:effectLst>
        </p:spPr>
      </p:pic>
      <p:pic>
        <p:nvPicPr>
          <p:cNvPr id="13" name="Picture 12">
            <a:hlinkClick r:id="rId10"/>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456758" y="3977656"/>
            <a:ext cx="1536708" cy="2208245"/>
          </a:xfrm>
          <a:prstGeom prst="rect">
            <a:avLst/>
          </a:prstGeom>
          <a:ln>
            <a:solidFill>
              <a:schemeClr val="tx1">
                <a:lumMod val="75000"/>
                <a:lumOff val="25000"/>
              </a:schemeClr>
            </a:solidFill>
          </a:ln>
          <a:effectLst>
            <a:outerShdw blurRad="50800" dist="38100" dir="2700000" algn="tl" rotWithShape="0">
              <a:prstClr val="black">
                <a:alpha val="40000"/>
              </a:prstClr>
            </a:outerShdw>
          </a:effectLst>
        </p:spPr>
      </p:pic>
      <p:sp>
        <p:nvSpPr>
          <p:cNvPr id="10" name="Title 9">
            <a:extLst>
              <a:ext uri="{FF2B5EF4-FFF2-40B4-BE49-F238E27FC236}">
                <a16:creationId xmlns:a16="http://schemas.microsoft.com/office/drawing/2014/main" id="{5CC6C674-7C70-3FF3-87C7-8CB8606B6925}"/>
              </a:ext>
            </a:extLst>
          </p:cNvPr>
          <p:cNvSpPr>
            <a:spLocks noGrp="1"/>
          </p:cNvSpPr>
          <p:nvPr>
            <p:ph type="title"/>
          </p:nvPr>
        </p:nvSpPr>
        <p:spPr/>
        <p:txBody>
          <a:bodyPr/>
          <a:lstStyle/>
          <a:p>
            <a:r>
              <a:rPr lang="en-US" altLang="en-US" sz="2800" b="1" dirty="0"/>
              <a:t>Key resources (Part 1 of 2)</a:t>
            </a:r>
          </a:p>
        </p:txBody>
      </p:sp>
      <p:sp>
        <p:nvSpPr>
          <p:cNvPr id="16" name="Slide Number Placeholder 5">
            <a:extLst>
              <a:ext uri="{FF2B5EF4-FFF2-40B4-BE49-F238E27FC236}">
                <a16:creationId xmlns:a16="http://schemas.microsoft.com/office/drawing/2014/main" id="{DFAB04FE-0206-D7E4-ECC2-5F364539D0FE}"/>
              </a:ext>
            </a:extLst>
          </p:cNvPr>
          <p:cNvSpPr txBox="1">
            <a:spLocks/>
          </p:cNvSpPr>
          <p:nvPr/>
        </p:nvSpPr>
        <p:spPr>
          <a:xfrm>
            <a:off x="623888" y="6416675"/>
            <a:ext cx="1784350" cy="441325"/>
          </a:xfrm>
          <a:prstGeom prst="rect">
            <a:avLst/>
          </a:prstGeom>
        </p:spPr>
        <p:txBody>
          <a:bodyPr vert="horz" lIns="0" tIns="0" rIns="0" bIns="0" rtlCol="0" anchor="t" anchorCtr="0">
            <a:noAutofit/>
          </a:bodyPr>
          <a:lstStyle>
            <a:defPPr>
              <a:defRPr lang="de-DE"/>
            </a:defPPr>
            <a:lvl1pPr marL="0" algn="l" defTabSz="914400" rtl="0" eaLnBrk="1" latinLnBrk="0" hangingPunct="1">
              <a:lnSpc>
                <a:spcPct val="90000"/>
              </a:lnSpc>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543CB6-FA17-4D41-B947-609ACDD8DA3C}" type="slidenum">
              <a:rPr lang="de-DE" smtClean="0"/>
              <a:pPr/>
              <a:t>67</a:t>
            </a:fld>
            <a:endParaRPr lang="de-DE" dirty="0"/>
          </a:p>
        </p:txBody>
      </p:sp>
      <p:pic>
        <p:nvPicPr>
          <p:cNvPr id="19" name="Picture 2" descr="Report cover with boy in wheelchair filling jerrycan with water from a public tap">
            <a:hlinkClick r:id="rId12"/>
            <a:extLst>
              <a:ext uri="{FF2B5EF4-FFF2-40B4-BE49-F238E27FC236}">
                <a16:creationId xmlns:a16="http://schemas.microsoft.com/office/drawing/2014/main" id="{0A030083-1E71-E4F4-6EF2-F278A26E2376}"/>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452846" y="1570278"/>
            <a:ext cx="1540915" cy="2156383"/>
          </a:xfrm>
          <a:prstGeom prst="rect">
            <a:avLst/>
          </a:prstGeom>
          <a:noFill/>
          <a:ln>
            <a:solidFill>
              <a:schemeClr val="tx1">
                <a:lumMod val="75000"/>
                <a:lumOff val="2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5BC70763-1248-6D6F-6CC8-C9835E44AC4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2840764" y="3756583"/>
            <a:ext cx="1838403" cy="2592310"/>
          </a:xfrm>
          <a:prstGeom prst="rect">
            <a:avLst/>
          </a:prstGeom>
        </p:spPr>
      </p:pic>
      <p:pic>
        <p:nvPicPr>
          <p:cNvPr id="33" name="Picture 32">
            <a:hlinkClick r:id="rId15"/>
            <a:extLst>
              <a:ext uri="{FF2B5EF4-FFF2-40B4-BE49-F238E27FC236}">
                <a16:creationId xmlns:a16="http://schemas.microsoft.com/office/drawing/2014/main" id="{BF9BA1EA-BBD7-6996-6189-3371037EBA9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59149" y="3974045"/>
            <a:ext cx="1567037" cy="2215467"/>
          </a:xfrm>
          <a:prstGeom prst="rect">
            <a:avLst/>
          </a:prstGeom>
          <a:ln>
            <a:solidFill>
              <a:schemeClr val="tx1">
                <a:lumMod val="75000"/>
                <a:lumOff val="25000"/>
              </a:schemeClr>
            </a:solidFill>
          </a:ln>
          <a:effectLst>
            <a:outerShdw blurRad="50800" dist="38100" dir="2700000" algn="tl" rotWithShape="0">
              <a:prstClr val="black">
                <a:alpha val="40000"/>
              </a:prstClr>
            </a:outerShdw>
          </a:effectLst>
        </p:spPr>
      </p:pic>
      <p:pic>
        <p:nvPicPr>
          <p:cNvPr id="35" name="Picture 34">
            <a:hlinkClick r:id="rId17"/>
            <a:extLst>
              <a:ext uri="{FF2B5EF4-FFF2-40B4-BE49-F238E27FC236}">
                <a16:creationId xmlns:a16="http://schemas.microsoft.com/office/drawing/2014/main" id="{A39D8BBD-2DAE-D9BF-62EF-90A3D141B08C}"/>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039806" y="1547592"/>
            <a:ext cx="1503637" cy="2201754"/>
          </a:xfrm>
          <a:prstGeom prst="rect">
            <a:avLst/>
          </a:prstGeom>
          <a:ln>
            <a:solidFill>
              <a:schemeClr val="tx1"/>
            </a:solidFill>
          </a:ln>
          <a:effectLst>
            <a:outerShdw blurRad="50800" dist="38100" dir="2700000" algn="tl" rotWithShape="0">
              <a:prstClr val="black">
                <a:alpha val="40000"/>
              </a:prstClr>
            </a:outerShdw>
          </a:effectLst>
        </p:spPr>
      </p:pic>
      <p:sp>
        <p:nvSpPr>
          <p:cNvPr id="36" name="TextBox 35">
            <a:extLst>
              <a:ext uri="{FF2B5EF4-FFF2-40B4-BE49-F238E27FC236}">
                <a16:creationId xmlns:a16="http://schemas.microsoft.com/office/drawing/2014/main" id="{A3494067-00C0-68B3-3C1C-A436AF276D69}"/>
              </a:ext>
            </a:extLst>
          </p:cNvPr>
          <p:cNvSpPr txBox="1"/>
          <p:nvPr/>
        </p:nvSpPr>
        <p:spPr>
          <a:xfrm>
            <a:off x="14668764" y="2723131"/>
            <a:ext cx="1330752" cy="2817451"/>
          </a:xfrm>
          <a:prstGeom prst="rect">
            <a:avLst/>
          </a:prstGeom>
          <a:noFill/>
        </p:spPr>
        <p:txBody>
          <a:bodyPr wrap="square" lIns="0" tIns="0" rIns="0" bIns="0" rtlCol="0">
            <a:noAutofit/>
          </a:bodyPr>
          <a:lstStyle/>
          <a:p>
            <a:pPr algn="l"/>
            <a:r>
              <a:rPr lang="en-US" sz="1600" dirty="0" err="1">
                <a:hlinkClick r:id="rId17"/>
              </a:rPr>
              <a:t>Guidelins</a:t>
            </a:r>
            <a:r>
              <a:rPr lang="en-US" sz="1600" dirty="0">
                <a:hlinkClick r:id="rId17"/>
              </a:rPr>
              <a:t> for drinking-water quality: Small water supplies </a:t>
            </a:r>
            <a:r>
              <a:rPr lang="en-US" sz="1600" dirty="0"/>
              <a:t>(2024)</a:t>
            </a:r>
          </a:p>
        </p:txBody>
      </p:sp>
      <p:pic>
        <p:nvPicPr>
          <p:cNvPr id="26628" name="Picture 4" descr="Methods for Faecal Sludge Analysis">
            <a:hlinkClick r:id="rId19"/>
            <a:extLst>
              <a:ext uri="{FF2B5EF4-FFF2-40B4-BE49-F238E27FC236}">
                <a16:creationId xmlns:a16="http://schemas.microsoft.com/office/drawing/2014/main" id="{448680AC-2969-E31F-046B-0AE8AD31940C}"/>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5963745" y="4000691"/>
            <a:ext cx="1666875" cy="2162175"/>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48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33F5A1C-CD14-8C51-8041-F2A29FF4BBE4}"/>
              </a:ext>
            </a:extLst>
          </p:cNvPr>
          <p:cNvGrpSpPr/>
          <p:nvPr/>
        </p:nvGrpSpPr>
        <p:grpSpPr>
          <a:xfrm>
            <a:off x="623888" y="1677506"/>
            <a:ext cx="11205057" cy="3766613"/>
            <a:chOff x="623888" y="1296275"/>
            <a:chExt cx="9859283" cy="3314227"/>
          </a:xfrm>
          <a:effectLst>
            <a:outerShdw blurRad="50800" dist="38100" dir="2700000" algn="tl" rotWithShape="0">
              <a:prstClr val="black">
                <a:alpha val="40000"/>
              </a:prstClr>
            </a:outerShdw>
          </a:effectLst>
        </p:grpSpPr>
        <p:pic>
          <p:nvPicPr>
            <p:cNvPr id="3" name="Picture 2">
              <a:extLst>
                <a:ext uri="{FF2B5EF4-FFF2-40B4-BE49-F238E27FC236}">
                  <a16:creationId xmlns:a16="http://schemas.microsoft.com/office/drawing/2014/main" id="{0A9F52DF-278E-D098-287A-B4FC6E7E8459}"/>
                </a:ext>
              </a:extLst>
            </p:cNvPr>
            <p:cNvPicPr>
              <a:picLocks noChangeAspect="1"/>
            </p:cNvPicPr>
            <p:nvPr/>
          </p:nvPicPr>
          <p:blipFill>
            <a:blip r:embed="rId2"/>
            <a:stretch>
              <a:fillRect/>
            </a:stretch>
          </p:blipFill>
          <p:spPr>
            <a:xfrm>
              <a:off x="623888" y="1296275"/>
              <a:ext cx="2327010" cy="3314226"/>
            </a:xfrm>
            <a:prstGeom prst="rect">
              <a:avLst/>
            </a:prstGeom>
            <a:ln>
              <a:solidFill>
                <a:schemeClr val="tx1"/>
              </a:solidFill>
            </a:ln>
          </p:spPr>
        </p:pic>
        <p:pic>
          <p:nvPicPr>
            <p:cNvPr id="30722" name="Picture 2">
              <a:extLst>
                <a:ext uri="{FF2B5EF4-FFF2-40B4-BE49-F238E27FC236}">
                  <a16:creationId xmlns:a16="http://schemas.microsoft.com/office/drawing/2014/main" id="{841FA8CF-8A58-0961-5048-0A565CB3F8F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98991" y="1296275"/>
              <a:ext cx="2399746" cy="33142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24" name="Picture 4">
              <a:extLst>
                <a:ext uri="{FF2B5EF4-FFF2-40B4-BE49-F238E27FC236}">
                  <a16:creationId xmlns:a16="http://schemas.microsoft.com/office/drawing/2014/main" id="{32CEA801-C9A8-BF2F-95B1-317AA0FFFA3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39430" y="1296275"/>
              <a:ext cx="2343741" cy="33142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26" name="Picture 6">
              <a:extLst>
                <a:ext uri="{FF2B5EF4-FFF2-40B4-BE49-F238E27FC236}">
                  <a16:creationId xmlns:a16="http://schemas.microsoft.com/office/drawing/2014/main" id="{C4AC21C2-9A3B-6801-FF47-9F3DBA11A6F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46830" y="1296276"/>
              <a:ext cx="2344508" cy="33142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5" name="Rectangle: Rounded Corners 4">
            <a:extLst>
              <a:ext uri="{FF2B5EF4-FFF2-40B4-BE49-F238E27FC236}">
                <a16:creationId xmlns:a16="http://schemas.microsoft.com/office/drawing/2014/main" id="{667C2F9F-5A19-EB69-DAEF-BD5719B451DA}"/>
              </a:ext>
            </a:extLst>
          </p:cNvPr>
          <p:cNvSpPr/>
          <p:nvPr/>
        </p:nvSpPr>
        <p:spPr>
          <a:xfrm>
            <a:off x="8816741" y="5678741"/>
            <a:ext cx="2889395" cy="466216"/>
          </a:xfrm>
          <a:prstGeom prst="round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50400" tIns="25200" rIns="50400" bIns="25200" rtlCol="0" anchor="ctr" anchorCtr="0"/>
          <a:lstStyle/>
          <a:p>
            <a:pPr algn="ctr"/>
            <a:r>
              <a:rPr lang="en-GB" sz="2000" b="0" i="0" dirty="0">
                <a:solidFill>
                  <a:srgbClr val="212121"/>
                </a:solidFill>
                <a:effectLst/>
                <a:latin typeface="+mj-lt"/>
              </a:rPr>
              <a:t>emergency-wash.org</a:t>
            </a:r>
          </a:p>
        </p:txBody>
      </p:sp>
      <p:sp>
        <p:nvSpPr>
          <p:cNvPr id="6" name="Title 9">
            <a:extLst>
              <a:ext uri="{FF2B5EF4-FFF2-40B4-BE49-F238E27FC236}">
                <a16:creationId xmlns:a16="http://schemas.microsoft.com/office/drawing/2014/main" id="{27C68BCE-C7E1-047C-A631-9BD1B6BFFBF5}"/>
              </a:ext>
            </a:extLst>
          </p:cNvPr>
          <p:cNvSpPr txBox="1">
            <a:spLocks/>
          </p:cNvSpPr>
          <p:nvPr/>
        </p:nvSpPr>
        <p:spPr>
          <a:xfrm>
            <a:off x="623888" y="946151"/>
            <a:ext cx="11233150" cy="395287"/>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altLang="en-US" dirty="0"/>
              <a:t>Key resources (Part 2 of 2)</a:t>
            </a:r>
          </a:p>
        </p:txBody>
      </p:sp>
    </p:spTree>
    <p:extLst>
      <p:ext uri="{BB962C8B-B14F-4D97-AF65-F5344CB8AC3E}">
        <p14:creationId xmlns:p14="http://schemas.microsoft.com/office/powerpoint/2010/main" val="27784069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que 8" descr="Questions contour">
            <a:extLst>
              <a:ext uri="{FF2B5EF4-FFF2-40B4-BE49-F238E27FC236}">
                <a16:creationId xmlns:a16="http://schemas.microsoft.com/office/drawing/2014/main" id="{25080861-4EED-189B-3E77-700687F55E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23764" y="1989668"/>
            <a:ext cx="3781433" cy="3781433"/>
          </a:xfrm>
          <a:prstGeom prst="rect">
            <a:avLst/>
          </a:prstGeom>
        </p:spPr>
      </p:pic>
      <p:sp>
        <p:nvSpPr>
          <p:cNvPr id="2" name="Title 1">
            <a:extLst>
              <a:ext uri="{FF2B5EF4-FFF2-40B4-BE49-F238E27FC236}">
                <a16:creationId xmlns:a16="http://schemas.microsoft.com/office/drawing/2014/main" id="{B417C55B-A21E-6EB5-D671-998CC8470394}"/>
              </a:ext>
            </a:extLst>
          </p:cNvPr>
          <p:cNvSpPr>
            <a:spLocks noGrp="1"/>
          </p:cNvSpPr>
          <p:nvPr>
            <p:ph type="title"/>
          </p:nvPr>
        </p:nvSpPr>
        <p:spPr>
          <a:xfrm>
            <a:off x="623888" y="933119"/>
            <a:ext cx="11233150" cy="395287"/>
          </a:xfrm>
        </p:spPr>
        <p:txBody>
          <a:bodyPr/>
          <a:lstStyle/>
          <a:p>
            <a:r>
              <a:rPr lang="en-US" altLang="en-US" sz="2800" b="1" dirty="0"/>
              <a:t>Questions</a:t>
            </a:r>
            <a:br>
              <a:rPr lang="en-US" altLang="en-US" sz="2800" b="1" dirty="0"/>
            </a:br>
            <a:endParaRPr lang="en-US" dirty="0"/>
          </a:p>
        </p:txBody>
      </p:sp>
      <p:sp>
        <p:nvSpPr>
          <p:cNvPr id="3" name="Picture Placeholder 2">
            <a:extLst>
              <a:ext uri="{FF2B5EF4-FFF2-40B4-BE49-F238E27FC236}">
                <a16:creationId xmlns:a16="http://schemas.microsoft.com/office/drawing/2014/main" id="{3021B237-2BFB-2C65-7255-FF663B056E5A}"/>
              </a:ext>
            </a:extLst>
          </p:cNvPr>
          <p:cNvSpPr>
            <a:spLocks noGrp="1"/>
          </p:cNvSpPr>
          <p:nvPr>
            <p:ph type="pic" sz="quarter" idx="14"/>
          </p:nvPr>
        </p:nvSpPr>
        <p:spPr/>
      </p:sp>
    </p:spTree>
    <p:extLst>
      <p:ext uri="{BB962C8B-B14F-4D97-AF65-F5344CB8AC3E}">
        <p14:creationId xmlns:p14="http://schemas.microsoft.com/office/powerpoint/2010/main" val="421725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E3E75-50E4-F177-0327-B0F437E190B8}"/>
              </a:ext>
            </a:extLst>
          </p:cNvPr>
          <p:cNvSpPr>
            <a:spLocks noGrp="1"/>
          </p:cNvSpPr>
          <p:nvPr>
            <p:ph type="title"/>
          </p:nvPr>
        </p:nvSpPr>
        <p:spPr>
          <a:xfrm>
            <a:off x="623888" y="928838"/>
            <a:ext cx="11233150" cy="395287"/>
          </a:xfrm>
        </p:spPr>
        <p:txBody>
          <a:bodyPr/>
          <a:lstStyle/>
          <a:p>
            <a:r>
              <a:rPr lang="en-US" dirty="0"/>
              <a:t>Course</a:t>
            </a:r>
            <a:r>
              <a:rPr lang="en-US" b="0" dirty="0"/>
              <a:t> </a:t>
            </a:r>
            <a:r>
              <a:rPr lang="en-US" altLang="en-US" dirty="0"/>
              <a:t>Objectives</a:t>
            </a:r>
            <a:endParaRPr lang="en-US" dirty="0"/>
          </a:p>
        </p:txBody>
      </p:sp>
      <p:grpSp>
        <p:nvGrpSpPr>
          <p:cNvPr id="26" name="Group 25">
            <a:extLst>
              <a:ext uri="{FF2B5EF4-FFF2-40B4-BE49-F238E27FC236}">
                <a16:creationId xmlns:a16="http://schemas.microsoft.com/office/drawing/2014/main" id="{00E7782E-9A03-1588-85B8-6868F6550A9C}"/>
              </a:ext>
            </a:extLst>
          </p:cNvPr>
          <p:cNvGrpSpPr/>
          <p:nvPr/>
        </p:nvGrpSpPr>
        <p:grpSpPr>
          <a:xfrm>
            <a:off x="629153" y="2241550"/>
            <a:ext cx="11222618" cy="3779838"/>
            <a:chOff x="629153" y="2241550"/>
            <a:chExt cx="11222618" cy="3779838"/>
          </a:xfrm>
        </p:grpSpPr>
        <p:sp>
          <p:nvSpPr>
            <p:cNvPr id="27" name="Freeform: Shape 26">
              <a:extLst>
                <a:ext uri="{FF2B5EF4-FFF2-40B4-BE49-F238E27FC236}">
                  <a16:creationId xmlns:a16="http://schemas.microsoft.com/office/drawing/2014/main" id="{E12E6CD8-6B2C-44A6-759D-D2416825B030}"/>
                </a:ext>
              </a:extLst>
            </p:cNvPr>
            <p:cNvSpPr/>
            <p:nvPr/>
          </p:nvSpPr>
          <p:spPr>
            <a:xfrm>
              <a:off x="629153" y="2241550"/>
              <a:ext cx="2018456" cy="739855"/>
            </a:xfrm>
            <a:custGeom>
              <a:avLst/>
              <a:gdLst>
                <a:gd name="connsiteX0" fmla="*/ 0 w 2018456"/>
                <a:gd name="connsiteY0" fmla="*/ 0 h 523237"/>
                <a:gd name="connsiteX1" fmla="*/ 2018456 w 2018456"/>
                <a:gd name="connsiteY1" fmla="*/ 0 h 523237"/>
                <a:gd name="connsiteX2" fmla="*/ 2018456 w 2018456"/>
                <a:gd name="connsiteY2" fmla="*/ 523237 h 523237"/>
                <a:gd name="connsiteX3" fmla="*/ 0 w 2018456"/>
                <a:gd name="connsiteY3" fmla="*/ 523237 h 523237"/>
                <a:gd name="connsiteX4" fmla="*/ 0 w 2018456"/>
                <a:gd name="connsiteY4" fmla="*/ 0 h 52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456" h="523237">
                  <a:moveTo>
                    <a:pt x="0" y="0"/>
                  </a:moveTo>
                  <a:lnTo>
                    <a:pt x="2018456" y="0"/>
                  </a:lnTo>
                  <a:lnTo>
                    <a:pt x="2018456" y="523237"/>
                  </a:lnTo>
                  <a:lnTo>
                    <a:pt x="0" y="523237"/>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ts val="300"/>
                </a:spcAft>
                <a:buNone/>
              </a:pPr>
              <a:r>
                <a:rPr lang="en-US" b="1" kern="1200" dirty="0"/>
                <a:t>Water</a:t>
              </a:r>
              <a:r>
                <a:rPr lang="en-US" kern="1200" dirty="0"/>
                <a:t> </a:t>
              </a:r>
            </a:p>
            <a:p>
              <a:pPr marL="0" lvl="0" indent="0" algn="ctr" defTabSz="577850">
                <a:lnSpc>
                  <a:spcPct val="90000"/>
                </a:lnSpc>
                <a:spcBef>
                  <a:spcPct val="0"/>
                </a:spcBef>
                <a:spcAft>
                  <a:spcPts val="300"/>
                </a:spcAft>
                <a:buNone/>
              </a:pPr>
              <a:r>
                <a:rPr lang="en-US" kern="1200" dirty="0"/>
                <a:t>[Lectures: 2,3]</a:t>
              </a:r>
            </a:p>
          </p:txBody>
        </p:sp>
        <p:sp>
          <p:nvSpPr>
            <p:cNvPr id="28" name="Freeform: Shape 27">
              <a:extLst>
                <a:ext uri="{FF2B5EF4-FFF2-40B4-BE49-F238E27FC236}">
                  <a16:creationId xmlns:a16="http://schemas.microsoft.com/office/drawing/2014/main" id="{B8631177-6BD5-FD5B-4D03-2D0A4BFB1176}"/>
                </a:ext>
              </a:extLst>
            </p:cNvPr>
            <p:cNvSpPr/>
            <p:nvPr/>
          </p:nvSpPr>
          <p:spPr>
            <a:xfrm>
              <a:off x="629153" y="2981406"/>
              <a:ext cx="2018456" cy="3039982"/>
            </a:xfrm>
            <a:custGeom>
              <a:avLst/>
              <a:gdLst>
                <a:gd name="connsiteX0" fmla="*/ 0 w 2018456"/>
                <a:gd name="connsiteY0" fmla="*/ 0 h 2612153"/>
                <a:gd name="connsiteX1" fmla="*/ 2018456 w 2018456"/>
                <a:gd name="connsiteY1" fmla="*/ 0 h 2612153"/>
                <a:gd name="connsiteX2" fmla="*/ 2018456 w 2018456"/>
                <a:gd name="connsiteY2" fmla="*/ 2612153 h 2612153"/>
                <a:gd name="connsiteX3" fmla="*/ 0 w 2018456"/>
                <a:gd name="connsiteY3" fmla="*/ 2612153 h 2612153"/>
                <a:gd name="connsiteX4" fmla="*/ 0 w 2018456"/>
                <a:gd name="connsiteY4" fmla="*/ 0 h 2612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456" h="2612153">
                  <a:moveTo>
                    <a:pt x="0" y="0"/>
                  </a:moveTo>
                  <a:lnTo>
                    <a:pt x="2018456" y="0"/>
                  </a:lnTo>
                  <a:lnTo>
                    <a:pt x="2018456" y="2612153"/>
                  </a:lnTo>
                  <a:lnTo>
                    <a:pt x="0" y="2612153"/>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ts val="600"/>
                </a:spcAft>
                <a:buChar char="•"/>
              </a:pPr>
              <a:r>
                <a:rPr lang="en-US" sz="1500" kern="1200" dirty="0"/>
                <a:t>Become familiar with water treatment options and promotion &amp; marketing challenges</a:t>
              </a:r>
            </a:p>
            <a:p>
              <a:pPr marL="114300" lvl="1" indent="-114300" algn="l" defTabSz="577850">
                <a:lnSpc>
                  <a:spcPct val="90000"/>
                </a:lnSpc>
                <a:spcBef>
                  <a:spcPct val="0"/>
                </a:spcBef>
                <a:spcAft>
                  <a:spcPts val="600"/>
                </a:spcAft>
                <a:buChar char="•"/>
              </a:pPr>
              <a:r>
                <a:rPr lang="en-US" sz="1500" kern="1200" dirty="0"/>
                <a:t>Understand key tools and methods for assessing human health aspects of WASH</a:t>
              </a:r>
            </a:p>
          </p:txBody>
        </p:sp>
        <p:sp>
          <p:nvSpPr>
            <p:cNvPr id="29" name="Freeform: Shape 28">
              <a:extLst>
                <a:ext uri="{FF2B5EF4-FFF2-40B4-BE49-F238E27FC236}">
                  <a16:creationId xmlns:a16="http://schemas.microsoft.com/office/drawing/2014/main" id="{8BF9D8AE-2FA3-BD93-8E5E-9810FEDADDF4}"/>
                </a:ext>
              </a:extLst>
            </p:cNvPr>
            <p:cNvSpPr/>
            <p:nvPr/>
          </p:nvSpPr>
          <p:spPr>
            <a:xfrm>
              <a:off x="2930194" y="2241550"/>
              <a:ext cx="2018456" cy="739855"/>
            </a:xfrm>
            <a:custGeom>
              <a:avLst/>
              <a:gdLst>
                <a:gd name="connsiteX0" fmla="*/ 0 w 2018456"/>
                <a:gd name="connsiteY0" fmla="*/ 0 h 523237"/>
                <a:gd name="connsiteX1" fmla="*/ 2018456 w 2018456"/>
                <a:gd name="connsiteY1" fmla="*/ 0 h 523237"/>
                <a:gd name="connsiteX2" fmla="*/ 2018456 w 2018456"/>
                <a:gd name="connsiteY2" fmla="*/ 523237 h 523237"/>
                <a:gd name="connsiteX3" fmla="*/ 0 w 2018456"/>
                <a:gd name="connsiteY3" fmla="*/ 523237 h 523237"/>
                <a:gd name="connsiteX4" fmla="*/ 0 w 2018456"/>
                <a:gd name="connsiteY4" fmla="*/ 0 h 52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456" h="523237">
                  <a:moveTo>
                    <a:pt x="0" y="0"/>
                  </a:moveTo>
                  <a:lnTo>
                    <a:pt x="2018456" y="0"/>
                  </a:lnTo>
                  <a:lnTo>
                    <a:pt x="2018456" y="523237"/>
                  </a:lnTo>
                  <a:lnTo>
                    <a:pt x="0" y="523237"/>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ts val="300"/>
                </a:spcAft>
                <a:buNone/>
              </a:pPr>
              <a:r>
                <a:rPr lang="en-US" b="1" kern="1200" dirty="0"/>
                <a:t>Solid Waste </a:t>
              </a:r>
            </a:p>
            <a:p>
              <a:pPr marL="0" lvl="0" indent="0" algn="ctr" defTabSz="577850">
                <a:lnSpc>
                  <a:spcPct val="90000"/>
                </a:lnSpc>
                <a:spcBef>
                  <a:spcPct val="0"/>
                </a:spcBef>
                <a:spcAft>
                  <a:spcPts val="300"/>
                </a:spcAft>
                <a:buNone/>
              </a:pPr>
              <a:r>
                <a:rPr lang="en-US" kern="1200" dirty="0"/>
                <a:t>[Lecture: 4]</a:t>
              </a:r>
            </a:p>
          </p:txBody>
        </p:sp>
        <p:sp>
          <p:nvSpPr>
            <p:cNvPr id="30" name="Freeform: Shape 29">
              <a:extLst>
                <a:ext uri="{FF2B5EF4-FFF2-40B4-BE49-F238E27FC236}">
                  <a16:creationId xmlns:a16="http://schemas.microsoft.com/office/drawing/2014/main" id="{18601299-3818-F200-9D84-74DF886E0101}"/>
                </a:ext>
              </a:extLst>
            </p:cNvPr>
            <p:cNvSpPr/>
            <p:nvPr/>
          </p:nvSpPr>
          <p:spPr>
            <a:xfrm>
              <a:off x="2930194" y="2981406"/>
              <a:ext cx="2018456" cy="3039982"/>
            </a:xfrm>
            <a:custGeom>
              <a:avLst/>
              <a:gdLst>
                <a:gd name="connsiteX0" fmla="*/ 0 w 2018456"/>
                <a:gd name="connsiteY0" fmla="*/ 0 h 2612153"/>
                <a:gd name="connsiteX1" fmla="*/ 2018456 w 2018456"/>
                <a:gd name="connsiteY1" fmla="*/ 0 h 2612153"/>
                <a:gd name="connsiteX2" fmla="*/ 2018456 w 2018456"/>
                <a:gd name="connsiteY2" fmla="*/ 2612153 h 2612153"/>
                <a:gd name="connsiteX3" fmla="*/ 0 w 2018456"/>
                <a:gd name="connsiteY3" fmla="*/ 2612153 h 2612153"/>
                <a:gd name="connsiteX4" fmla="*/ 0 w 2018456"/>
                <a:gd name="connsiteY4" fmla="*/ 0 h 2612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456" h="2612153">
                  <a:moveTo>
                    <a:pt x="0" y="0"/>
                  </a:moveTo>
                  <a:lnTo>
                    <a:pt x="2018456" y="0"/>
                  </a:lnTo>
                  <a:lnTo>
                    <a:pt x="2018456" y="2612153"/>
                  </a:lnTo>
                  <a:lnTo>
                    <a:pt x="0" y="2612153"/>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ts val="600"/>
                </a:spcAft>
                <a:buChar char="•"/>
              </a:pPr>
              <a:r>
                <a:rPr lang="en-US" sz="1500" kern="1200" dirty="0"/>
                <a:t>Understand key challenges for planning/implementing basic services in rapidly growing urban areas </a:t>
              </a:r>
            </a:p>
            <a:p>
              <a:pPr marL="114300" lvl="1" indent="-114300" algn="l" defTabSz="577850">
                <a:lnSpc>
                  <a:spcPct val="90000"/>
                </a:lnSpc>
                <a:spcBef>
                  <a:spcPct val="0"/>
                </a:spcBef>
                <a:spcAft>
                  <a:spcPts val="600"/>
                </a:spcAft>
                <a:buChar char="•"/>
              </a:pPr>
              <a:r>
                <a:rPr lang="en-US" sz="1500" kern="1200" dirty="0"/>
                <a:t>Understand the challenges and opportunities in municipal solid waste management</a:t>
              </a:r>
            </a:p>
          </p:txBody>
        </p:sp>
        <p:sp>
          <p:nvSpPr>
            <p:cNvPr id="31" name="Freeform: Shape 30">
              <a:extLst>
                <a:ext uri="{FF2B5EF4-FFF2-40B4-BE49-F238E27FC236}">
                  <a16:creationId xmlns:a16="http://schemas.microsoft.com/office/drawing/2014/main" id="{F66C5465-3F8A-BF17-57BF-A22232216DD0}"/>
                </a:ext>
              </a:extLst>
            </p:cNvPr>
            <p:cNvSpPr/>
            <p:nvPr/>
          </p:nvSpPr>
          <p:spPr>
            <a:xfrm>
              <a:off x="5231234" y="2241550"/>
              <a:ext cx="2018456" cy="739855"/>
            </a:xfrm>
            <a:custGeom>
              <a:avLst/>
              <a:gdLst>
                <a:gd name="connsiteX0" fmla="*/ 0 w 2018456"/>
                <a:gd name="connsiteY0" fmla="*/ 0 h 523237"/>
                <a:gd name="connsiteX1" fmla="*/ 2018456 w 2018456"/>
                <a:gd name="connsiteY1" fmla="*/ 0 h 523237"/>
                <a:gd name="connsiteX2" fmla="*/ 2018456 w 2018456"/>
                <a:gd name="connsiteY2" fmla="*/ 523237 h 523237"/>
                <a:gd name="connsiteX3" fmla="*/ 0 w 2018456"/>
                <a:gd name="connsiteY3" fmla="*/ 523237 h 523237"/>
                <a:gd name="connsiteX4" fmla="*/ 0 w 2018456"/>
                <a:gd name="connsiteY4" fmla="*/ 0 h 52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456" h="523237">
                  <a:moveTo>
                    <a:pt x="0" y="0"/>
                  </a:moveTo>
                  <a:lnTo>
                    <a:pt x="2018456" y="0"/>
                  </a:lnTo>
                  <a:lnTo>
                    <a:pt x="2018456" y="523237"/>
                  </a:lnTo>
                  <a:lnTo>
                    <a:pt x="0" y="523237"/>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ts val="300"/>
                </a:spcAft>
                <a:buNone/>
              </a:pPr>
              <a:r>
                <a:rPr lang="en-US" b="1" kern="1200" dirty="0"/>
                <a:t>Sanitation</a:t>
              </a:r>
            </a:p>
            <a:p>
              <a:pPr marL="0" lvl="0" indent="0" algn="ctr" defTabSz="577850">
                <a:lnSpc>
                  <a:spcPct val="90000"/>
                </a:lnSpc>
                <a:spcBef>
                  <a:spcPct val="0"/>
                </a:spcBef>
                <a:spcAft>
                  <a:spcPts val="300"/>
                </a:spcAft>
                <a:buNone/>
              </a:pPr>
              <a:r>
                <a:rPr lang="en-US" kern="1200" dirty="0"/>
                <a:t>[Lectures: 5,6] </a:t>
              </a:r>
            </a:p>
          </p:txBody>
        </p:sp>
        <p:sp>
          <p:nvSpPr>
            <p:cNvPr id="32" name="Freeform: Shape 31">
              <a:extLst>
                <a:ext uri="{FF2B5EF4-FFF2-40B4-BE49-F238E27FC236}">
                  <a16:creationId xmlns:a16="http://schemas.microsoft.com/office/drawing/2014/main" id="{1063CF76-7F73-D317-E2B1-9215E8308892}"/>
                </a:ext>
              </a:extLst>
            </p:cNvPr>
            <p:cNvSpPr/>
            <p:nvPr/>
          </p:nvSpPr>
          <p:spPr>
            <a:xfrm>
              <a:off x="5231234" y="2981406"/>
              <a:ext cx="2018456" cy="3039982"/>
            </a:xfrm>
            <a:custGeom>
              <a:avLst/>
              <a:gdLst>
                <a:gd name="connsiteX0" fmla="*/ 0 w 2018456"/>
                <a:gd name="connsiteY0" fmla="*/ 0 h 2612153"/>
                <a:gd name="connsiteX1" fmla="*/ 2018456 w 2018456"/>
                <a:gd name="connsiteY1" fmla="*/ 0 h 2612153"/>
                <a:gd name="connsiteX2" fmla="*/ 2018456 w 2018456"/>
                <a:gd name="connsiteY2" fmla="*/ 2612153 h 2612153"/>
                <a:gd name="connsiteX3" fmla="*/ 0 w 2018456"/>
                <a:gd name="connsiteY3" fmla="*/ 2612153 h 2612153"/>
                <a:gd name="connsiteX4" fmla="*/ 0 w 2018456"/>
                <a:gd name="connsiteY4" fmla="*/ 0 h 2612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456" h="2612153">
                  <a:moveTo>
                    <a:pt x="0" y="0"/>
                  </a:moveTo>
                  <a:lnTo>
                    <a:pt x="2018456" y="0"/>
                  </a:lnTo>
                  <a:lnTo>
                    <a:pt x="2018456" y="2612153"/>
                  </a:lnTo>
                  <a:lnTo>
                    <a:pt x="0" y="2612153"/>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ts val="600"/>
                </a:spcAft>
                <a:buChar char="•"/>
              </a:pPr>
              <a:r>
                <a:rPr lang="en-US" sz="1500" kern="1200" dirty="0"/>
                <a:t>Understand the sanitation system chain and be familiar with typical solutions in each functional group</a:t>
              </a:r>
            </a:p>
            <a:p>
              <a:pPr marL="114300" lvl="1" indent="-114300" algn="l" defTabSz="577850">
                <a:lnSpc>
                  <a:spcPct val="90000"/>
                </a:lnSpc>
                <a:spcBef>
                  <a:spcPct val="0"/>
                </a:spcBef>
                <a:spcAft>
                  <a:spcPts val="600"/>
                </a:spcAft>
                <a:buChar char="•"/>
              </a:pPr>
              <a:r>
                <a:rPr lang="en-US" sz="1500" kern="1200" dirty="0"/>
                <a:t>Understand the issues of </a:t>
              </a:r>
              <a:r>
                <a:rPr lang="en-US" sz="1500" kern="1200" dirty="0" err="1"/>
                <a:t>faecal</a:t>
              </a:r>
              <a:r>
                <a:rPr lang="en-US" sz="1500" kern="1200" dirty="0"/>
                <a:t> sludge management and be familiar with treatment solutions</a:t>
              </a:r>
            </a:p>
          </p:txBody>
        </p:sp>
        <p:sp>
          <p:nvSpPr>
            <p:cNvPr id="33" name="Freeform: Shape 32">
              <a:extLst>
                <a:ext uri="{FF2B5EF4-FFF2-40B4-BE49-F238E27FC236}">
                  <a16:creationId xmlns:a16="http://schemas.microsoft.com/office/drawing/2014/main" id="{65B1A8E7-F017-2293-E18A-7FAB9687981B}"/>
                </a:ext>
              </a:extLst>
            </p:cNvPr>
            <p:cNvSpPr/>
            <p:nvPr/>
          </p:nvSpPr>
          <p:spPr>
            <a:xfrm>
              <a:off x="7532275" y="2241550"/>
              <a:ext cx="2018456" cy="739855"/>
            </a:xfrm>
            <a:custGeom>
              <a:avLst/>
              <a:gdLst>
                <a:gd name="connsiteX0" fmla="*/ 0 w 2018456"/>
                <a:gd name="connsiteY0" fmla="*/ 0 h 523237"/>
                <a:gd name="connsiteX1" fmla="*/ 2018456 w 2018456"/>
                <a:gd name="connsiteY1" fmla="*/ 0 h 523237"/>
                <a:gd name="connsiteX2" fmla="*/ 2018456 w 2018456"/>
                <a:gd name="connsiteY2" fmla="*/ 523237 h 523237"/>
                <a:gd name="connsiteX3" fmla="*/ 0 w 2018456"/>
                <a:gd name="connsiteY3" fmla="*/ 523237 h 523237"/>
                <a:gd name="connsiteX4" fmla="*/ 0 w 2018456"/>
                <a:gd name="connsiteY4" fmla="*/ 0 h 52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456" h="523237">
                  <a:moveTo>
                    <a:pt x="0" y="0"/>
                  </a:moveTo>
                  <a:lnTo>
                    <a:pt x="2018456" y="0"/>
                  </a:lnTo>
                  <a:lnTo>
                    <a:pt x="2018456" y="523237"/>
                  </a:lnTo>
                  <a:lnTo>
                    <a:pt x="0" y="523237"/>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ts val="300"/>
                </a:spcAft>
                <a:buNone/>
              </a:pPr>
              <a:r>
                <a:rPr lang="en-US" b="1" kern="1200" dirty="0"/>
                <a:t>Cross-cutting </a:t>
              </a:r>
            </a:p>
            <a:p>
              <a:pPr marL="0" lvl="0" indent="0" algn="ctr" defTabSz="577850">
                <a:lnSpc>
                  <a:spcPct val="90000"/>
                </a:lnSpc>
                <a:spcBef>
                  <a:spcPct val="0"/>
                </a:spcBef>
                <a:spcAft>
                  <a:spcPts val="300"/>
                </a:spcAft>
                <a:buNone/>
              </a:pPr>
              <a:r>
                <a:rPr lang="en-US" kern="1200" dirty="0"/>
                <a:t>[Lectures 7-11]</a:t>
              </a:r>
            </a:p>
          </p:txBody>
        </p:sp>
        <p:sp>
          <p:nvSpPr>
            <p:cNvPr id="34" name="Freeform: Shape 33">
              <a:extLst>
                <a:ext uri="{FF2B5EF4-FFF2-40B4-BE49-F238E27FC236}">
                  <a16:creationId xmlns:a16="http://schemas.microsoft.com/office/drawing/2014/main" id="{4900FF64-3422-20FC-2009-60AD26C730C9}"/>
                </a:ext>
              </a:extLst>
            </p:cNvPr>
            <p:cNvSpPr/>
            <p:nvPr/>
          </p:nvSpPr>
          <p:spPr>
            <a:xfrm>
              <a:off x="7532275" y="2981406"/>
              <a:ext cx="2018456" cy="3039982"/>
            </a:xfrm>
            <a:custGeom>
              <a:avLst/>
              <a:gdLst>
                <a:gd name="connsiteX0" fmla="*/ 0 w 2018456"/>
                <a:gd name="connsiteY0" fmla="*/ 0 h 2612153"/>
                <a:gd name="connsiteX1" fmla="*/ 2018456 w 2018456"/>
                <a:gd name="connsiteY1" fmla="*/ 0 h 2612153"/>
                <a:gd name="connsiteX2" fmla="*/ 2018456 w 2018456"/>
                <a:gd name="connsiteY2" fmla="*/ 2612153 h 2612153"/>
                <a:gd name="connsiteX3" fmla="*/ 0 w 2018456"/>
                <a:gd name="connsiteY3" fmla="*/ 2612153 h 2612153"/>
                <a:gd name="connsiteX4" fmla="*/ 0 w 2018456"/>
                <a:gd name="connsiteY4" fmla="*/ 0 h 2612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456" h="2612153">
                  <a:moveTo>
                    <a:pt x="0" y="0"/>
                  </a:moveTo>
                  <a:lnTo>
                    <a:pt x="2018456" y="0"/>
                  </a:lnTo>
                  <a:lnTo>
                    <a:pt x="2018456" y="2612153"/>
                  </a:lnTo>
                  <a:lnTo>
                    <a:pt x="0" y="2612153"/>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ts val="600"/>
                </a:spcAft>
                <a:buChar char="•"/>
              </a:pPr>
              <a:r>
                <a:rPr lang="en-US" sz="1500" kern="1200" dirty="0"/>
                <a:t>Learn about recent innovations in WASH</a:t>
              </a:r>
            </a:p>
            <a:p>
              <a:pPr marL="114300" lvl="1" indent="-114300" algn="l" defTabSz="577850">
                <a:lnSpc>
                  <a:spcPct val="90000"/>
                </a:lnSpc>
                <a:spcBef>
                  <a:spcPct val="0"/>
                </a:spcBef>
                <a:spcAft>
                  <a:spcPts val="600"/>
                </a:spcAft>
                <a:buChar char="•"/>
              </a:pPr>
              <a:r>
                <a:rPr lang="en-US" sz="1500" kern="1200" dirty="0"/>
                <a:t>Explore WASH in humanitarian settings</a:t>
              </a:r>
            </a:p>
            <a:p>
              <a:pPr marL="114300" lvl="1" indent="-114300" algn="l" defTabSz="577850">
                <a:lnSpc>
                  <a:spcPct val="90000"/>
                </a:lnSpc>
                <a:spcBef>
                  <a:spcPct val="0"/>
                </a:spcBef>
                <a:spcAft>
                  <a:spcPts val="600"/>
                </a:spcAft>
                <a:buChar char="•"/>
              </a:pPr>
              <a:r>
                <a:rPr lang="en-US" sz="1500" kern="1200" dirty="0"/>
                <a:t>Reflect on becoming a WASH and solid waste planning researcher</a:t>
              </a:r>
            </a:p>
            <a:p>
              <a:pPr marL="114300" lvl="1" indent="-114300" algn="l" defTabSz="577850">
                <a:lnSpc>
                  <a:spcPct val="90000"/>
                </a:lnSpc>
                <a:spcBef>
                  <a:spcPct val="0"/>
                </a:spcBef>
                <a:spcAft>
                  <a:spcPts val="600"/>
                </a:spcAft>
                <a:buChar char="•"/>
              </a:pPr>
              <a:r>
                <a:rPr lang="en-US" sz="1500" kern="1200" dirty="0"/>
                <a:t>Explore innovative and environmental sanitation planning</a:t>
              </a:r>
              <a:endParaRPr lang="en-US" sz="1500" u="none" kern="1200" dirty="0"/>
            </a:p>
          </p:txBody>
        </p:sp>
        <p:sp>
          <p:nvSpPr>
            <p:cNvPr id="35" name="Freeform: Shape 34">
              <a:extLst>
                <a:ext uri="{FF2B5EF4-FFF2-40B4-BE49-F238E27FC236}">
                  <a16:creationId xmlns:a16="http://schemas.microsoft.com/office/drawing/2014/main" id="{03700509-5521-85DB-48E3-1E6298DBF964}"/>
                </a:ext>
              </a:extLst>
            </p:cNvPr>
            <p:cNvSpPr/>
            <p:nvPr/>
          </p:nvSpPr>
          <p:spPr>
            <a:xfrm>
              <a:off x="9833315" y="2241550"/>
              <a:ext cx="2018456" cy="739855"/>
            </a:xfrm>
            <a:custGeom>
              <a:avLst/>
              <a:gdLst>
                <a:gd name="connsiteX0" fmla="*/ 0 w 2018456"/>
                <a:gd name="connsiteY0" fmla="*/ 0 h 523237"/>
                <a:gd name="connsiteX1" fmla="*/ 2018456 w 2018456"/>
                <a:gd name="connsiteY1" fmla="*/ 0 h 523237"/>
                <a:gd name="connsiteX2" fmla="*/ 2018456 w 2018456"/>
                <a:gd name="connsiteY2" fmla="*/ 523237 h 523237"/>
                <a:gd name="connsiteX3" fmla="*/ 0 w 2018456"/>
                <a:gd name="connsiteY3" fmla="*/ 523237 h 523237"/>
                <a:gd name="connsiteX4" fmla="*/ 0 w 2018456"/>
                <a:gd name="connsiteY4" fmla="*/ 0 h 52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456" h="523237">
                  <a:moveTo>
                    <a:pt x="0" y="0"/>
                  </a:moveTo>
                  <a:lnTo>
                    <a:pt x="2018456" y="0"/>
                  </a:lnTo>
                  <a:lnTo>
                    <a:pt x="2018456" y="523237"/>
                  </a:lnTo>
                  <a:lnTo>
                    <a:pt x="0" y="523237"/>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ts val="300"/>
                </a:spcAft>
                <a:buNone/>
              </a:pPr>
              <a:r>
                <a:rPr lang="en-US" b="1" kern="1200" dirty="0"/>
                <a:t>Group work</a:t>
              </a:r>
            </a:p>
          </p:txBody>
        </p:sp>
        <p:sp>
          <p:nvSpPr>
            <p:cNvPr id="36" name="Freeform: Shape 35">
              <a:extLst>
                <a:ext uri="{FF2B5EF4-FFF2-40B4-BE49-F238E27FC236}">
                  <a16:creationId xmlns:a16="http://schemas.microsoft.com/office/drawing/2014/main" id="{FFAF4ED4-5DA9-B397-26B5-BCE2CF1F97C0}"/>
                </a:ext>
              </a:extLst>
            </p:cNvPr>
            <p:cNvSpPr/>
            <p:nvPr/>
          </p:nvSpPr>
          <p:spPr>
            <a:xfrm>
              <a:off x="9833315" y="2981406"/>
              <a:ext cx="2018456" cy="3039982"/>
            </a:xfrm>
            <a:custGeom>
              <a:avLst/>
              <a:gdLst>
                <a:gd name="connsiteX0" fmla="*/ 0 w 2018456"/>
                <a:gd name="connsiteY0" fmla="*/ 0 h 2612153"/>
                <a:gd name="connsiteX1" fmla="*/ 2018456 w 2018456"/>
                <a:gd name="connsiteY1" fmla="*/ 0 h 2612153"/>
                <a:gd name="connsiteX2" fmla="*/ 2018456 w 2018456"/>
                <a:gd name="connsiteY2" fmla="*/ 2612153 h 2612153"/>
                <a:gd name="connsiteX3" fmla="*/ 0 w 2018456"/>
                <a:gd name="connsiteY3" fmla="*/ 2612153 h 2612153"/>
                <a:gd name="connsiteX4" fmla="*/ 0 w 2018456"/>
                <a:gd name="connsiteY4" fmla="*/ 0 h 2612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456" h="2612153">
                  <a:moveTo>
                    <a:pt x="0" y="0"/>
                  </a:moveTo>
                  <a:lnTo>
                    <a:pt x="2018456" y="0"/>
                  </a:lnTo>
                  <a:lnTo>
                    <a:pt x="2018456" y="2612153"/>
                  </a:lnTo>
                  <a:lnTo>
                    <a:pt x="0" y="2612153"/>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ts val="600"/>
                </a:spcAft>
                <a:buChar char="•"/>
              </a:pPr>
              <a:r>
                <a:rPr lang="en-US" sz="1500" b="0" kern="1200" dirty="0"/>
                <a:t>Apply course knowledge: Analyze a case study assignment and provide </a:t>
              </a:r>
              <a:r>
                <a:rPr lang="en-US" sz="1500" b="0" i="0" u="none" kern="1200" dirty="0"/>
                <a:t>realistic solutions f</a:t>
              </a:r>
              <a:r>
                <a:rPr lang="en-US" sz="1500" b="0" kern="1200" dirty="0"/>
                <a:t>or drinking water, sanitation and solid waste management </a:t>
              </a:r>
              <a:endParaRPr lang="en-US" sz="1500" kern="1200" dirty="0"/>
            </a:p>
          </p:txBody>
        </p:sp>
      </p:grpSp>
      <p:sp>
        <p:nvSpPr>
          <p:cNvPr id="25" name="TextBox 24">
            <a:extLst>
              <a:ext uri="{FF2B5EF4-FFF2-40B4-BE49-F238E27FC236}">
                <a16:creationId xmlns:a16="http://schemas.microsoft.com/office/drawing/2014/main" id="{6B29CCE3-6A2C-9161-2186-606E96880D9C}"/>
              </a:ext>
            </a:extLst>
          </p:cNvPr>
          <p:cNvSpPr txBox="1"/>
          <p:nvPr/>
        </p:nvSpPr>
        <p:spPr>
          <a:xfrm>
            <a:off x="623888" y="1730238"/>
            <a:ext cx="11233149" cy="341632"/>
          </a:xfrm>
          <a:prstGeom prst="rect">
            <a:avLst/>
          </a:prstGeom>
          <a:noFill/>
        </p:spPr>
        <p:txBody>
          <a:bodyPr wrap="square">
            <a:spAutoFit/>
          </a:bodyPr>
          <a:lstStyle/>
          <a:p>
            <a:pPr marL="0" lvl="1" algn="l" defTabSz="488950">
              <a:lnSpc>
                <a:spcPct val="90000"/>
              </a:lnSpc>
              <a:spcBef>
                <a:spcPct val="0"/>
              </a:spcBef>
              <a:spcAft>
                <a:spcPct val="15000"/>
              </a:spcAft>
            </a:pPr>
            <a:r>
              <a:rPr lang="en-US" sz="1800" b="1" kern="1200" dirty="0">
                <a:solidFill>
                  <a:schemeClr val="tx1"/>
                </a:solidFill>
              </a:rPr>
              <a:t>Overall</a:t>
            </a:r>
            <a:r>
              <a:rPr lang="en-US" sz="1800" kern="1200" dirty="0">
                <a:solidFill>
                  <a:schemeClr val="tx1"/>
                </a:solidFill>
              </a:rPr>
              <a:t>: Understand and reflect on key issues of global WASH targets, trends and developments</a:t>
            </a:r>
          </a:p>
        </p:txBody>
      </p:sp>
    </p:spTree>
    <p:extLst>
      <p:ext uri="{BB962C8B-B14F-4D97-AF65-F5344CB8AC3E}">
        <p14:creationId xmlns:p14="http://schemas.microsoft.com/office/powerpoint/2010/main" val="1735856040"/>
      </p:ext>
    </p:extLst>
  </p:cSld>
  <p:clrMapOvr>
    <a:masterClrMapping/>
  </p:clrMapOvr>
  <p:extLst>
    <p:ext uri="{6950BFC3-D8DA-4A85-94F7-54DA5524770B}">
      <p188:commentRel xmlns:p188="http://schemas.microsoft.com/office/powerpoint/2018/8/main" r:id="rId3"/>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6"/>
          <p:cNvSpPr txBox="1">
            <a:spLocks/>
          </p:cNvSpPr>
          <p:nvPr/>
        </p:nvSpPr>
        <p:spPr bwMode="auto">
          <a:xfrm>
            <a:off x="527383" y="356659"/>
            <a:ext cx="4416491" cy="575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lgn="l" rtl="0" eaLnBrk="0" fontAlgn="base" hangingPunct="0">
              <a:spcBef>
                <a:spcPct val="0"/>
              </a:spcBef>
              <a:spcAft>
                <a:spcPct val="0"/>
              </a:spcAft>
              <a:defRPr sz="2500" b="1" kern="1200">
                <a:solidFill>
                  <a:schemeClr val="tx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de-CH" sz="3200" b="0" dirty="0">
                <a:solidFill>
                  <a:schemeClr val="accent6">
                    <a:lumMod val="20000"/>
                    <a:lumOff val="80000"/>
                  </a:schemeClr>
                </a:solidFill>
                <a:latin typeface="Arial" panose="020B0604020202020204" pitchFamily="34" charset="0"/>
                <a:cs typeface="Arial" panose="020B0604020202020204" pitchFamily="34" charset="0"/>
              </a:rPr>
              <a:t>Herzlichen Dank !</a:t>
            </a:r>
            <a:endParaRPr lang="en-GB" sz="3200" b="0" dirty="0">
              <a:solidFill>
                <a:schemeClr val="accent6">
                  <a:lumMod val="20000"/>
                  <a:lumOff val="80000"/>
                </a:schemeClr>
              </a:solidFill>
              <a:latin typeface="Arial" panose="020B0604020202020204" pitchFamily="34" charset="0"/>
              <a:cs typeface="Arial" panose="020B0604020202020204" pitchFamily="34" charset="0"/>
            </a:endParaRPr>
          </a:p>
        </p:txBody>
      </p:sp>
      <p:sp>
        <p:nvSpPr>
          <p:cNvPr id="2" name="TextBox 1"/>
          <p:cNvSpPr txBox="1"/>
          <p:nvPr/>
        </p:nvSpPr>
        <p:spPr>
          <a:xfrm>
            <a:off x="527383" y="4039750"/>
            <a:ext cx="4512501" cy="666786"/>
          </a:xfrm>
          <a:prstGeom prst="rect">
            <a:avLst/>
          </a:prstGeom>
          <a:noFill/>
        </p:spPr>
        <p:txBody>
          <a:bodyPr wrap="square" rtlCol="0">
            <a:spAutoFit/>
          </a:bodyPr>
          <a:lstStyle/>
          <a:p>
            <a:r>
              <a:rPr lang="de-CH" sz="3733" b="1" dirty="0" err="1">
                <a:latin typeface="+mj-lt"/>
              </a:rPr>
              <a:t>Thank</a:t>
            </a:r>
            <a:r>
              <a:rPr lang="de-CH" sz="3733" b="1" dirty="0">
                <a:latin typeface="+mj-lt"/>
              </a:rPr>
              <a:t> </a:t>
            </a:r>
            <a:r>
              <a:rPr lang="de-CH" sz="3733" b="1" dirty="0" err="1">
                <a:latin typeface="+mj-lt"/>
              </a:rPr>
              <a:t>you</a:t>
            </a:r>
            <a:r>
              <a:rPr lang="de-CH" sz="3733" b="1" dirty="0">
                <a:latin typeface="+mj-lt"/>
              </a:rPr>
              <a:t>!</a:t>
            </a:r>
          </a:p>
        </p:txBody>
      </p:sp>
      <p:sp>
        <p:nvSpPr>
          <p:cNvPr id="3" name="Title 2">
            <a:extLst>
              <a:ext uri="{FF2B5EF4-FFF2-40B4-BE49-F238E27FC236}">
                <a16:creationId xmlns:a16="http://schemas.microsoft.com/office/drawing/2014/main" id="{0ECC2152-C15A-B114-81E5-A475B49FEB95}"/>
              </a:ext>
            </a:extLst>
          </p:cNvPr>
          <p:cNvSpPr>
            <a:spLocks noGrp="1"/>
          </p:cNvSpPr>
          <p:nvPr>
            <p:ph type="title"/>
          </p:nvPr>
        </p:nvSpPr>
        <p:spPr/>
        <p:txBody>
          <a:bodyPr/>
          <a:lstStyle/>
          <a:p>
            <a:r>
              <a:rPr lang="en-US" dirty="0"/>
              <a:t>jessica.macarthur@eawag.ch</a:t>
            </a:r>
          </a:p>
        </p:txBody>
      </p:sp>
    </p:spTree>
    <p:extLst>
      <p:ext uri="{BB962C8B-B14F-4D97-AF65-F5344CB8AC3E}">
        <p14:creationId xmlns:p14="http://schemas.microsoft.com/office/powerpoint/2010/main" val="3424762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31637" y="3332990"/>
            <a:ext cx="2976331" cy="192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p>
        </p:txBody>
      </p:sp>
      <p:sp>
        <p:nvSpPr>
          <p:cNvPr id="7" name="Title 6">
            <a:extLst>
              <a:ext uri="{FF2B5EF4-FFF2-40B4-BE49-F238E27FC236}">
                <a16:creationId xmlns:a16="http://schemas.microsoft.com/office/drawing/2014/main" id="{BF1FA768-0B6F-29B5-2CA8-4F2BA9C67206}"/>
              </a:ext>
            </a:extLst>
          </p:cNvPr>
          <p:cNvSpPr>
            <a:spLocks noGrp="1"/>
          </p:cNvSpPr>
          <p:nvPr>
            <p:ph type="title"/>
          </p:nvPr>
        </p:nvSpPr>
        <p:spPr/>
        <p:txBody>
          <a:bodyPr/>
          <a:lstStyle/>
          <a:p>
            <a:r>
              <a:rPr lang="en-US" dirty="0"/>
              <a:t>Course Moodle</a:t>
            </a:r>
          </a:p>
        </p:txBody>
      </p:sp>
      <p:sp>
        <p:nvSpPr>
          <p:cNvPr id="8" name="Content Placeholder 7">
            <a:extLst>
              <a:ext uri="{FF2B5EF4-FFF2-40B4-BE49-F238E27FC236}">
                <a16:creationId xmlns:a16="http://schemas.microsoft.com/office/drawing/2014/main" id="{CBCA614B-B01D-0AF0-9923-5B8372B642AD}"/>
              </a:ext>
            </a:extLst>
          </p:cNvPr>
          <p:cNvSpPr>
            <a:spLocks noGrp="1"/>
          </p:cNvSpPr>
          <p:nvPr>
            <p:ph sz="quarter" idx="16"/>
          </p:nvPr>
        </p:nvSpPr>
        <p:spPr>
          <a:xfrm>
            <a:off x="623888" y="1735138"/>
            <a:ext cx="11233150" cy="4286250"/>
          </a:xfrm>
        </p:spPr>
        <p:txBody>
          <a:bodyPr/>
          <a:lstStyle/>
          <a:p>
            <a:endParaRPr lang="en-US" dirty="0"/>
          </a:p>
        </p:txBody>
      </p:sp>
      <p:pic>
        <p:nvPicPr>
          <p:cNvPr id="11" name="Picture 10">
            <a:extLst>
              <a:ext uri="{FF2B5EF4-FFF2-40B4-BE49-F238E27FC236}">
                <a16:creationId xmlns:a16="http://schemas.microsoft.com/office/drawing/2014/main" id="{33BF378D-0B64-E8BE-DC6C-2DA4C1C2D0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3888" y="1464415"/>
            <a:ext cx="11233150" cy="4556974"/>
          </a:xfrm>
          <a:prstGeom prst="rect">
            <a:avLst/>
          </a:prstGeom>
        </p:spPr>
      </p:pic>
      <p:sp>
        <p:nvSpPr>
          <p:cNvPr id="12" name="Rectangle: Rounded Corners 11">
            <a:extLst>
              <a:ext uri="{FF2B5EF4-FFF2-40B4-BE49-F238E27FC236}">
                <a16:creationId xmlns:a16="http://schemas.microsoft.com/office/drawing/2014/main" id="{6CB89CA8-CF70-EEF3-EBEA-AD8393A0B1D1}"/>
              </a:ext>
            </a:extLst>
          </p:cNvPr>
          <p:cNvSpPr/>
          <p:nvPr/>
        </p:nvSpPr>
        <p:spPr>
          <a:xfrm>
            <a:off x="8092096" y="1245705"/>
            <a:ext cx="3565561" cy="708144"/>
          </a:xfrm>
          <a:prstGeom prst="round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50400" tIns="25200" rIns="50400" bIns="25200" rtlCol="0" anchor="ctr" anchorCtr="0"/>
          <a:lstStyle/>
          <a:p>
            <a:pPr algn="ctr"/>
            <a:r>
              <a:rPr lang="en-GB" sz="2000" b="0" i="0">
                <a:solidFill>
                  <a:srgbClr val="212121"/>
                </a:solidFill>
                <a:effectLst/>
                <a:latin typeface="+mj-lt"/>
                <a:hlinkClick r:id="rId3"/>
              </a:rPr>
              <a:t>https://go.epfl.ch/ENV-402</a:t>
            </a:r>
            <a:endParaRPr lang="en-GB" sz="2000" b="0" i="0">
              <a:solidFill>
                <a:srgbClr val="212121"/>
              </a:solidFill>
              <a:effectLst/>
              <a:latin typeface="+mj-lt"/>
            </a:endParaRPr>
          </a:p>
        </p:txBody>
      </p:sp>
    </p:spTree>
    <p:extLst>
      <p:ext uri="{BB962C8B-B14F-4D97-AF65-F5344CB8AC3E}">
        <p14:creationId xmlns:p14="http://schemas.microsoft.com/office/powerpoint/2010/main" val="2827264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9350" y="5213180"/>
            <a:ext cx="1415377" cy="1508787"/>
          </a:xfrm>
          <a:prstGeom prst="rect">
            <a:avLst/>
          </a:prstGeom>
        </p:spPr>
      </p:pic>
      <p:sp>
        <p:nvSpPr>
          <p:cNvPr id="5" name="Title 4">
            <a:extLst>
              <a:ext uri="{FF2B5EF4-FFF2-40B4-BE49-F238E27FC236}">
                <a16:creationId xmlns:a16="http://schemas.microsoft.com/office/drawing/2014/main" id="{EA737535-B110-3055-F002-495FFBC88A05}"/>
              </a:ext>
            </a:extLst>
          </p:cNvPr>
          <p:cNvSpPr>
            <a:spLocks noGrp="1"/>
          </p:cNvSpPr>
          <p:nvPr>
            <p:ph type="title"/>
          </p:nvPr>
        </p:nvSpPr>
        <p:spPr>
          <a:xfrm>
            <a:off x="623888" y="1341437"/>
            <a:ext cx="11233150" cy="395287"/>
          </a:xfrm>
        </p:spPr>
        <p:txBody>
          <a:bodyPr/>
          <a:lstStyle/>
          <a:p>
            <a:r>
              <a:rPr lang="en-US" dirty="0"/>
              <a:t>Introducing </a:t>
            </a:r>
            <a:r>
              <a:rPr lang="en-US" dirty="0" err="1"/>
              <a:t>Sandec</a:t>
            </a:r>
            <a:br>
              <a:rPr lang="en-US" dirty="0"/>
            </a:br>
            <a:endParaRPr lang="en-US" dirty="0"/>
          </a:p>
        </p:txBody>
      </p:sp>
      <p:pic>
        <p:nvPicPr>
          <p:cNvPr id="10" name="Picture Placeholder 9">
            <a:extLst>
              <a:ext uri="{FF2B5EF4-FFF2-40B4-BE49-F238E27FC236}">
                <a16:creationId xmlns:a16="http://schemas.microsoft.com/office/drawing/2014/main" id="{028DE2C8-6252-61B5-9E3E-63385FD7CE6B}"/>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a:xfrm>
            <a:off x="0" y="1952625"/>
            <a:ext cx="12192000" cy="4905375"/>
          </a:xfrm>
        </p:spPr>
      </p:pic>
      <p:sp>
        <p:nvSpPr>
          <p:cNvPr id="4" name="Text Placeholder 3">
            <a:extLst>
              <a:ext uri="{FF2B5EF4-FFF2-40B4-BE49-F238E27FC236}">
                <a16:creationId xmlns:a16="http://schemas.microsoft.com/office/drawing/2014/main" id="{9C259C85-EAE8-B148-FA37-9071A344E3F7}"/>
              </a:ext>
            </a:extLst>
          </p:cNvPr>
          <p:cNvSpPr>
            <a:spLocks noGrp="1"/>
          </p:cNvSpPr>
          <p:nvPr>
            <p:ph type="body" sz="quarter" idx="17"/>
          </p:nvPr>
        </p:nvSpPr>
        <p:spPr/>
        <p:txBody>
          <a:bodyPr/>
          <a:lstStyle/>
          <a:p>
            <a:r>
              <a:rPr lang="en-US" dirty="0"/>
              <a:t>The </a:t>
            </a:r>
            <a:r>
              <a:rPr lang="en-US" dirty="0" err="1"/>
              <a:t>Sandec</a:t>
            </a:r>
            <a:r>
              <a:rPr lang="en-US" dirty="0"/>
              <a:t> Team (retreat May 2025)</a:t>
            </a:r>
          </a:p>
        </p:txBody>
      </p:sp>
    </p:spTree>
    <p:extLst>
      <p:ext uri="{BB962C8B-B14F-4D97-AF65-F5344CB8AC3E}">
        <p14:creationId xmlns:p14="http://schemas.microsoft.com/office/powerpoint/2010/main" val="1344178405"/>
      </p:ext>
    </p:extLst>
  </p:cSld>
  <p:clrMapOvr>
    <a:masterClrMapping/>
  </p:clrMapOvr>
</p:sld>
</file>

<file path=ppt/theme/theme1.xml><?xml version="1.0" encoding="utf-8"?>
<a:theme xmlns:a="http://schemas.openxmlformats.org/drawingml/2006/main" name="eawag">
  <a:themeElements>
    <a:clrScheme name="Eawag Colors">
      <a:dk1>
        <a:sysClr val="windowText" lastClr="000000"/>
      </a:dk1>
      <a:lt1>
        <a:sysClr val="window" lastClr="FFFFFF"/>
      </a:lt1>
      <a:dk2>
        <a:srgbClr val="808080"/>
      </a:dk2>
      <a:lt2>
        <a:srgbClr val="E6E6E6"/>
      </a:lt2>
      <a:accent1>
        <a:srgbClr val="4D88A9"/>
      </a:accent1>
      <a:accent2>
        <a:srgbClr val="90BAE0"/>
      </a:accent2>
      <a:accent3>
        <a:srgbClr val="B9D6EE"/>
      </a:accent3>
      <a:accent4>
        <a:srgbClr val="99B240"/>
      </a:accent4>
      <a:accent5>
        <a:srgbClr val="BCCB7C"/>
      </a:accent5>
      <a:accent6>
        <a:srgbClr val="E0E7BB"/>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C9CD2"/>
        </a:solidFill>
        <a:ln>
          <a:noFill/>
        </a:ln>
      </a:spPr>
      <a:bodyPr lIns="50400" tIns="25200" rIns="50400" bIns="25200" rtlCol="0" anchor="t" anchorCtr="0"/>
      <a:lstStyle>
        <a:defPPr algn="l">
          <a:lnSpc>
            <a:spcPct val="98000"/>
          </a:lnSpc>
          <a:defRPr sz="800" spc="-2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000" b="1" dirty="0"/>
        </a:defPPr>
      </a:lstStyle>
    </a:txDef>
  </a:objectDefaults>
  <a:extraClrSchemeLst>
    <a:extraClrScheme>
      <a:clrScheme name="Eawag Colors">
        <a:dk1>
          <a:srgbClr val="000000"/>
        </a:dk1>
        <a:lt1>
          <a:srgbClr val="FFFFFF"/>
        </a:lt1>
        <a:dk2>
          <a:srgbClr val="808080"/>
        </a:dk2>
        <a:lt2>
          <a:srgbClr val="E6E6E6"/>
        </a:lt2>
        <a:accent1>
          <a:srgbClr val="4D88A9"/>
        </a:accent1>
        <a:accent2>
          <a:srgbClr val="90BAE0"/>
        </a:accent2>
        <a:accent3>
          <a:srgbClr val="B9D6EE"/>
        </a:accent3>
        <a:accent4>
          <a:srgbClr val="99B240"/>
        </a:accent4>
        <a:accent5>
          <a:srgbClr val="BCCB7C"/>
        </a:accent5>
        <a:accent6>
          <a:srgbClr val="E0E7BB"/>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awag Blau">
      <a:srgbClr val="3C9CD2"/>
    </a:custClr>
    <a:custClr name="Eawag Grün">
      <a:srgbClr val="AFCB45"/>
    </a:custClr>
    <a:custClr name="Eawag Orange">
      <a:srgbClr val="EE852F"/>
    </a:custClr>
    <a:custClr name="Weiss">
      <a:srgbClr val="FFFFFF"/>
    </a:custClr>
    <a:custClr name="Eawag Blau 2">
      <a:srgbClr val="4D88A9"/>
    </a:custClr>
    <a:custClr name="Eawag Blau 3">
      <a:srgbClr val="90BAE0"/>
    </a:custClr>
    <a:custClr name="Eawag Blau 4">
      <a:srgbClr val="B9D6EE"/>
    </a:custClr>
    <a:custClr name="Eawag Grün 2">
      <a:srgbClr val="99B240"/>
    </a:custClr>
    <a:custClr name="Eawag Grün 3">
      <a:srgbClr val="BCCB7C"/>
    </a:custClr>
    <a:custClr name="Eawag Grün 4">
      <a:srgbClr val="E0E7BB"/>
    </a:custClr>
  </a:custClrLst>
  <a:extLst>
    <a:ext uri="{05A4C25C-085E-4340-85A3-A5531E510DB2}">
      <thm15:themeFamily xmlns:thm15="http://schemas.microsoft.com/office/thememl/2012/main" name="Eawag-Template-16-9-EN" id="{EEABB9A9-7BEB-498F-BD44-16EAAFAB3F09}" vid="{87DE7823-91DB-4BA0-94F2-43B4F5904D60}"/>
    </a:ext>
  </a:extLst>
</a:theme>
</file>

<file path=ppt/theme/theme2.xml><?xml version="1.0" encoding="utf-8"?>
<a:theme xmlns:a="http://schemas.openxmlformats.org/drawingml/2006/main" name="Office">
  <a:themeElements>
    <a:clrScheme name="Eawag Colors">
      <a:dk1>
        <a:sysClr val="windowText" lastClr="000000"/>
      </a:dk1>
      <a:lt1>
        <a:sysClr val="window" lastClr="FFFFFF"/>
      </a:lt1>
      <a:dk2>
        <a:srgbClr val="808080"/>
      </a:dk2>
      <a:lt2>
        <a:srgbClr val="E6E6E6"/>
      </a:lt2>
      <a:accent1>
        <a:srgbClr val="4D88A9"/>
      </a:accent1>
      <a:accent2>
        <a:srgbClr val="90BAE0"/>
      </a:accent2>
      <a:accent3>
        <a:srgbClr val="B9D6EE"/>
      </a:accent3>
      <a:accent4>
        <a:srgbClr val="99B240"/>
      </a:accent4>
      <a:accent5>
        <a:srgbClr val="BCCB7C"/>
      </a:accent5>
      <a:accent6>
        <a:srgbClr val="E0E7BB"/>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vorlage_e</Template>
  <TotalTime>0</TotalTime>
  <Words>4707</Words>
  <Application>Microsoft Office PowerPoint</Application>
  <PresentationFormat>Widescreen</PresentationFormat>
  <Paragraphs>658</Paragraphs>
  <Slides>70</Slides>
  <Notes>33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70</vt:i4>
      </vt:variant>
    </vt:vector>
  </HeadingPairs>
  <TitlesOfParts>
    <vt:vector size="80" baseType="lpstr">
      <vt:lpstr>Arial</vt:lpstr>
      <vt:lpstr>Calibri</vt:lpstr>
      <vt:lpstr>Noto Sans</vt:lpstr>
      <vt:lpstr>Open Sans</vt:lpstr>
      <vt:lpstr>Proxima Nova</vt:lpstr>
      <vt:lpstr>Symbol</vt:lpstr>
      <vt:lpstr>Times New Roman</vt:lpstr>
      <vt:lpstr>Trebuchet MS</vt:lpstr>
      <vt:lpstr>Wingdings</vt:lpstr>
      <vt:lpstr>eawag</vt:lpstr>
      <vt:lpstr>Lecture 1 - ENV 402 Sanitary Engineering for Development </vt:lpstr>
      <vt:lpstr>Early Birds</vt:lpstr>
      <vt:lpstr>Today’s Objectives</vt:lpstr>
      <vt:lpstr>Today’s Topics</vt:lpstr>
      <vt:lpstr>Course Overview</vt:lpstr>
      <vt:lpstr>Course Lecturers</vt:lpstr>
      <vt:lpstr>Course Objectives</vt:lpstr>
      <vt:lpstr>Course Moodle</vt:lpstr>
      <vt:lpstr>Introducing Sandec </vt:lpstr>
      <vt:lpstr>Sandec Groups Sanitation, Water and Solid Waste for Development</vt:lpstr>
      <vt:lpstr>Paired Discussion (2 minutes) What is your motivation for being in this course?</vt:lpstr>
      <vt:lpstr>About me – Dr Jess MacArthur </vt:lpstr>
      <vt:lpstr>Part I Setting the Scene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Terms</vt:lpstr>
      <vt:lpstr>Rapid Urbanisation</vt:lpstr>
      <vt:lpstr>Context: Low- and middle-income urban areas </vt:lpstr>
      <vt:lpstr>WASH Challenges: Low- and middle-income urban areas </vt:lpstr>
      <vt:lpstr>Informal Settlements: Characteristics </vt:lpstr>
      <vt:lpstr>Informal Settlements: Sanitation Facilities </vt:lpstr>
      <vt:lpstr>Importance: Sanitary engineering &amp; contextual planning</vt:lpstr>
      <vt:lpstr>Considerations: Sanitary engineering &amp; contextual planning </vt:lpstr>
      <vt:lpstr>Part II  WASH &amp; Public Health</vt:lpstr>
      <vt:lpstr>The «F-Diagram» </vt:lpstr>
      <vt:lpstr>WASH Health Impacts</vt:lpstr>
      <vt:lpstr>Types of water-related diseases</vt:lpstr>
      <vt:lpstr>Impacts on child development</vt:lpstr>
      <vt:lpstr>Visible Effect: Stunting </vt:lpstr>
      <vt:lpstr>Invisible Effect: Disability Adjusted Life Years  </vt:lpstr>
      <vt:lpstr>Questions </vt:lpstr>
      <vt:lpstr>Stretch Break</vt:lpstr>
      <vt:lpstr>Part III  WASH &amp; the SDGs</vt:lpstr>
      <vt:lpstr>PowerPoint Presentation</vt:lpstr>
      <vt:lpstr>Sustainable Development Goals (SDGs)</vt:lpstr>
      <vt:lpstr>Linkages between the Goals</vt:lpstr>
      <vt:lpstr>SDG Goal 6 </vt:lpstr>
      <vt:lpstr>SDGs 6.1 and 6.2</vt:lpstr>
      <vt:lpstr>Joint Monitoring Programme (JMP)</vt:lpstr>
      <vt:lpstr>Water Service Levels</vt:lpstr>
      <vt:lpstr>Global and regional drinking water coverage, 2015–2024 (%)</vt:lpstr>
      <vt:lpstr>Sanitation Service Levels</vt:lpstr>
      <vt:lpstr>Global and regional sanitation coverage, 2015–2024 (%)</vt:lpstr>
      <vt:lpstr>Are we on track to meet the SGDs?</vt:lpstr>
      <vt:lpstr>Part IV  Semester Group Work</vt:lpstr>
      <vt:lpstr>Case Study: Wobulenzi, Uganda</vt:lpstr>
      <vt:lpstr>Background</vt:lpstr>
      <vt:lpstr>Group assignment: Handout</vt:lpstr>
      <vt:lpstr>Group Work Tasks</vt:lpstr>
      <vt:lpstr>Water Supply: Background</vt:lpstr>
      <vt:lpstr>Water Supply: Context</vt:lpstr>
      <vt:lpstr>Sanitation: Background</vt:lpstr>
      <vt:lpstr>Sanitation: Context</vt:lpstr>
      <vt:lpstr>Hygiene: Background </vt:lpstr>
      <vt:lpstr>Solid Waste Management: Background</vt:lpstr>
      <vt:lpstr>Solid Waste Management: Context </vt:lpstr>
      <vt:lpstr>Negative Interlinkages </vt:lpstr>
      <vt:lpstr>Positive Interlinkages </vt:lpstr>
      <vt:lpstr>Expected outputs, grading &amp; next steps</vt:lpstr>
      <vt:lpstr>Group Work: Learning Goals</vt:lpstr>
      <vt:lpstr>Key resources (Part 1 of 2)</vt:lpstr>
      <vt:lpstr>PowerPoint Presentation</vt:lpstr>
      <vt:lpstr>Questions </vt:lpstr>
      <vt:lpstr>jessica.macarthur@eawag.ch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MacArthur, Jessica</dc:creator>
  <cp:lastModifiedBy>MacArthur, Jessica</cp:lastModifiedBy>
  <cp:revision>5</cp:revision>
  <dcterms:created xsi:type="dcterms:W3CDTF">2025-09-03T11:44:02Z</dcterms:created>
  <dcterms:modified xsi:type="dcterms:W3CDTF">2025-09-15T08:05:14Z</dcterms:modified>
</cp:coreProperties>
</file>